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80" r:id="rId2"/>
    <p:sldId id="281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3B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>
      <p:cViewPr varScale="1">
        <p:scale>
          <a:sx n="85" d="100"/>
          <a:sy n="85" d="100"/>
        </p:scale>
        <p:origin x="456" y="58"/>
      </p:cViewPr>
      <p:guideLst>
        <p:guide orient="horz" pos="2160"/>
        <p:guide pos="74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jpeg>
</file>

<file path=ppt/media/image10.jpg>
</file>

<file path=ppt/media/image11.jpeg>
</file>

<file path=ppt/media/image12.jpeg>
</file>

<file path=ppt/media/image13.png>
</file>

<file path=ppt/media/image14.jpeg>
</file>

<file path=ppt/media/image15.jpeg>
</file>

<file path=ppt/media/image16.jpg>
</file>

<file path=ppt/media/image17.jpg>
</file>

<file path=ppt/media/image18.jpeg>
</file>

<file path=ppt/media/image19.jp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A2156C-6A38-4B7D-A73D-2FA4D00E329D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6392A-4F50-4713-8333-B005023930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577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336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2122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6039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29885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8865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3303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22447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2736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8587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7448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173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9340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2808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4150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7707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003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061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7666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909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472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2562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624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833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http://www.pptvzaixian.com/shop/view28111.html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6392A-4F50-4713-8333-B005023930A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076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31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812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251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384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6518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440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082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8933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0"/>
            <a:ext cx="12192000" cy="741683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6" name="组合 9"/>
          <p:cNvGrpSpPr>
            <a:grpSpLocks/>
          </p:cNvGrpSpPr>
          <p:nvPr userDrawn="1"/>
        </p:nvGrpSpPr>
        <p:grpSpPr bwMode="auto">
          <a:xfrm>
            <a:off x="10540999" y="-15875"/>
            <a:ext cx="1625600" cy="677423"/>
            <a:chOff x="5797942" y="-301201"/>
            <a:chExt cx="3396247" cy="1408387"/>
          </a:xfrm>
        </p:grpSpPr>
        <p:grpSp>
          <p:nvGrpSpPr>
            <p:cNvPr id="7" name="组合 6"/>
            <p:cNvGrpSpPr/>
            <p:nvPr/>
          </p:nvGrpSpPr>
          <p:grpSpPr>
            <a:xfrm flipH="1">
              <a:off x="5797942" y="-20872"/>
              <a:ext cx="3396247" cy="1128058"/>
              <a:chOff x="0" y="-2417"/>
              <a:chExt cx="3257548" cy="1081989"/>
            </a:xfrm>
            <a:solidFill>
              <a:sysClr val="window" lastClr="FFFFFF">
                <a:lumMod val="85000"/>
                <a:alpha val="75000"/>
              </a:sysClr>
            </a:solidFill>
          </p:grpSpPr>
          <p:grpSp>
            <p:nvGrpSpPr>
              <p:cNvPr id="20" name="组合 19"/>
              <p:cNvGrpSpPr/>
              <p:nvPr/>
            </p:nvGrpSpPr>
            <p:grpSpPr>
              <a:xfrm>
                <a:off x="0" y="-2417"/>
                <a:ext cx="3257548" cy="542240"/>
                <a:chOff x="0" y="-2417"/>
                <a:chExt cx="3257548" cy="542240"/>
              </a:xfrm>
              <a:grpFill/>
            </p:grpSpPr>
            <p:sp>
              <p:nvSpPr>
                <p:cNvPr id="26" name="等腰三角形 25"/>
                <p:cNvSpPr/>
                <p:nvPr/>
              </p:nvSpPr>
              <p:spPr>
                <a:xfrm rot="5400000">
                  <a:off x="-37229" y="37229"/>
                  <a:ext cx="539822" cy="465364"/>
                </a:xfrm>
                <a:prstGeom prst="triangle">
                  <a:avLst/>
                </a:prstGeom>
                <a:solidFill>
                  <a:sysClr val="window" lastClr="FFFFFF">
                    <a:lumMod val="85000"/>
                    <a:alpha val="5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7" name="等腰三角形 26"/>
                <p:cNvSpPr/>
                <p:nvPr/>
              </p:nvSpPr>
              <p:spPr>
                <a:xfrm rot="5400000">
                  <a:off x="428135" y="37229"/>
                  <a:ext cx="539822" cy="465365"/>
                </a:xfrm>
                <a:prstGeom prst="triangle">
                  <a:avLst/>
                </a:prstGeom>
                <a:solidFill>
                  <a:sysClr val="window" lastClr="FFFFFF">
                    <a:lumMod val="85000"/>
                    <a:alpha val="4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8" name="等腰三角形 27"/>
                <p:cNvSpPr/>
                <p:nvPr/>
              </p:nvSpPr>
              <p:spPr>
                <a:xfrm rot="5400000">
                  <a:off x="893498" y="37229"/>
                  <a:ext cx="539822" cy="465365"/>
                </a:xfrm>
                <a:prstGeom prst="triangle">
                  <a:avLst/>
                </a:prstGeom>
                <a:solidFill>
                  <a:sysClr val="window" lastClr="FFFFFF">
                    <a:lumMod val="85000"/>
                    <a:alpha val="5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9" name="等腰三角形 28"/>
                <p:cNvSpPr/>
                <p:nvPr/>
              </p:nvSpPr>
              <p:spPr>
                <a:xfrm rot="5400000">
                  <a:off x="1358863" y="37229"/>
                  <a:ext cx="539822" cy="465364"/>
                </a:xfrm>
                <a:prstGeom prst="triangle">
                  <a:avLst/>
                </a:prstGeom>
                <a:solidFill>
                  <a:sysClr val="window" lastClr="FFFFFF">
                    <a:lumMod val="85000"/>
                    <a:alpha val="2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0" name="等腰三角形 29"/>
                <p:cNvSpPr/>
                <p:nvPr/>
              </p:nvSpPr>
              <p:spPr>
                <a:xfrm rot="5400000">
                  <a:off x="2754955" y="37229"/>
                  <a:ext cx="539822" cy="465364"/>
                </a:xfrm>
                <a:prstGeom prst="triangle">
                  <a:avLst/>
                </a:prstGeom>
                <a:solidFill>
                  <a:sysClr val="window" lastClr="FFFFFF">
                    <a:lumMod val="85000"/>
                    <a:alpha val="2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1" name="等腰三角形 30"/>
                <p:cNvSpPr/>
                <p:nvPr/>
              </p:nvSpPr>
              <p:spPr>
                <a:xfrm rot="5400000">
                  <a:off x="1824228" y="34811"/>
                  <a:ext cx="539822" cy="465365"/>
                </a:xfrm>
                <a:prstGeom prst="triangle">
                  <a:avLst/>
                </a:prstGeom>
                <a:solidFill>
                  <a:sysClr val="window" lastClr="FFFFFF">
                    <a:lumMod val="85000"/>
                    <a:alpha val="4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0" y="539750"/>
                <a:ext cx="2326820" cy="539822"/>
                <a:chOff x="0" y="0"/>
                <a:chExt cx="2326820" cy="539822"/>
              </a:xfrm>
              <a:grpFill/>
            </p:grpSpPr>
            <p:sp>
              <p:nvSpPr>
                <p:cNvPr id="22" name="等腰三角形 21"/>
                <p:cNvSpPr/>
                <p:nvPr/>
              </p:nvSpPr>
              <p:spPr>
                <a:xfrm rot="5400000">
                  <a:off x="-37229" y="37229"/>
                  <a:ext cx="539822" cy="465364"/>
                </a:xfrm>
                <a:prstGeom prst="triangle">
                  <a:avLst/>
                </a:prstGeom>
                <a:solidFill>
                  <a:sysClr val="window" lastClr="FFFFFF">
                    <a:lumMod val="85000"/>
                    <a:alpha val="4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3" name="等腰三角形 22"/>
                <p:cNvSpPr/>
                <p:nvPr/>
              </p:nvSpPr>
              <p:spPr>
                <a:xfrm rot="5400000">
                  <a:off x="428135" y="37229"/>
                  <a:ext cx="539822" cy="465364"/>
                </a:xfrm>
                <a:prstGeom prst="triangle">
                  <a:avLst/>
                </a:prstGeom>
                <a:solidFill>
                  <a:sysClr val="window" lastClr="FFFFFF">
                    <a:lumMod val="85000"/>
                    <a:alpha val="4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4" name="等腰三角形 23"/>
                <p:cNvSpPr/>
                <p:nvPr/>
              </p:nvSpPr>
              <p:spPr>
                <a:xfrm rot="5400000">
                  <a:off x="1358863" y="37229"/>
                  <a:ext cx="539822" cy="465364"/>
                </a:xfrm>
                <a:prstGeom prst="triangle">
                  <a:avLst/>
                </a:prstGeom>
                <a:solidFill>
                  <a:sysClr val="window" lastClr="FFFFFF">
                    <a:lumMod val="85000"/>
                    <a:alpha val="4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5" name="等腰三角形 24"/>
                <p:cNvSpPr/>
                <p:nvPr/>
              </p:nvSpPr>
              <p:spPr>
                <a:xfrm rot="5400000">
                  <a:off x="1824227" y="37229"/>
                  <a:ext cx="539822" cy="465364"/>
                </a:xfrm>
                <a:prstGeom prst="triangle">
                  <a:avLst/>
                </a:prstGeom>
                <a:solidFill>
                  <a:sysClr val="window" lastClr="FFFFFF">
                    <a:lumMod val="85000"/>
                    <a:alpha val="4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8" name="等腰三角形 7"/>
            <p:cNvSpPr/>
            <p:nvPr/>
          </p:nvSpPr>
          <p:spPr>
            <a:xfrm rot="5400000">
              <a:off x="6244415" y="-263141"/>
              <a:ext cx="562907" cy="486788"/>
            </a:xfrm>
            <a:prstGeom prst="triangle">
              <a:avLst/>
            </a:prstGeom>
            <a:solidFill>
              <a:sysClr val="window" lastClr="FFFFFF">
                <a:lumMod val="85000"/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 rot="5400000">
              <a:off x="6730078" y="-262015"/>
              <a:ext cx="562907" cy="484535"/>
            </a:xfrm>
            <a:prstGeom prst="triangle">
              <a:avLst/>
            </a:prstGeom>
            <a:solidFill>
              <a:sysClr val="window" lastClr="FFFFFF">
                <a:lumMod val="85000"/>
                <a:alpha val="2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0" name="等腰三角形 9"/>
            <p:cNvSpPr/>
            <p:nvPr/>
          </p:nvSpPr>
          <p:spPr>
            <a:xfrm rot="5400000">
              <a:off x="7214611" y="-262014"/>
              <a:ext cx="562907" cy="484534"/>
            </a:xfrm>
            <a:prstGeom prst="triangle">
              <a:avLst/>
            </a:prstGeom>
            <a:solidFill>
              <a:sysClr val="window" lastClr="FFFFFF">
                <a:lumMod val="85000"/>
                <a:alpha val="4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 rot="5400000">
              <a:off x="8184807" y="-263141"/>
              <a:ext cx="562907" cy="486788"/>
            </a:xfrm>
            <a:prstGeom prst="triangle">
              <a:avLst/>
            </a:prstGeom>
            <a:solidFill>
              <a:sysClr val="window" lastClr="FFFFFF">
                <a:lumMod val="85000"/>
                <a:alpha val="2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等腰三角形 11"/>
            <p:cNvSpPr/>
            <p:nvPr/>
          </p:nvSpPr>
          <p:spPr>
            <a:xfrm rot="5400000">
              <a:off x="6244417" y="299765"/>
              <a:ext cx="562906" cy="486788"/>
            </a:xfrm>
            <a:prstGeom prst="triangle">
              <a:avLst/>
            </a:prstGeom>
            <a:solidFill>
              <a:sysClr val="window" lastClr="FFFFFF">
                <a:lumMod val="85000"/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6730079" y="300891"/>
              <a:ext cx="562906" cy="484535"/>
            </a:xfrm>
            <a:prstGeom prst="triangle">
              <a:avLst/>
            </a:prstGeom>
            <a:solidFill>
              <a:sysClr val="window" lastClr="FFFFFF">
                <a:lumMod val="85000"/>
                <a:alpha val="2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4" name="等腰三角形 13"/>
            <p:cNvSpPr/>
            <p:nvPr/>
          </p:nvSpPr>
          <p:spPr>
            <a:xfrm rot="5400000">
              <a:off x="7699148" y="300891"/>
              <a:ext cx="562906" cy="484535"/>
            </a:xfrm>
            <a:prstGeom prst="triangle">
              <a:avLst/>
            </a:prstGeom>
            <a:solidFill>
              <a:sysClr val="window" lastClr="FFFFFF">
                <a:lumMod val="85000"/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5" name="等腰三角形 14"/>
            <p:cNvSpPr/>
            <p:nvPr/>
          </p:nvSpPr>
          <p:spPr>
            <a:xfrm rot="5400000">
              <a:off x="8670469" y="300892"/>
              <a:ext cx="562906" cy="484534"/>
            </a:xfrm>
            <a:prstGeom prst="triangle">
              <a:avLst/>
            </a:prstGeom>
            <a:solidFill>
              <a:sysClr val="window" lastClr="FFFFFF">
                <a:lumMod val="85000"/>
                <a:alpha val="22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6" name="任意多边形 19"/>
            <p:cNvSpPr/>
            <p:nvPr/>
          </p:nvSpPr>
          <p:spPr>
            <a:xfrm rot="5400000">
              <a:off x="7835909" y="727035"/>
              <a:ext cx="273604" cy="468759"/>
            </a:xfrm>
            <a:custGeom>
              <a:avLst/>
              <a:gdLst>
                <a:gd name="connsiteX0" fmla="*/ 0 w 271879"/>
                <a:gd name="connsiteY0" fmla="*/ 468755 h 468755"/>
                <a:gd name="connsiteX1" fmla="*/ 271879 w 271879"/>
                <a:gd name="connsiteY1" fmla="*/ 0 h 468755"/>
                <a:gd name="connsiteX2" fmla="*/ 271879 w 271879"/>
                <a:gd name="connsiteY2" fmla="*/ 468755 h 46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879" h="468755">
                  <a:moveTo>
                    <a:pt x="0" y="468755"/>
                  </a:moveTo>
                  <a:lnTo>
                    <a:pt x="271879" y="0"/>
                  </a:lnTo>
                  <a:lnTo>
                    <a:pt x="271879" y="468755"/>
                  </a:lnTo>
                  <a:close/>
                </a:path>
              </a:pathLst>
            </a:custGeom>
            <a:solidFill>
              <a:sysClr val="window" lastClr="FFFFFF">
                <a:lumMod val="85000"/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7" name="任意多边形 20"/>
            <p:cNvSpPr/>
            <p:nvPr/>
          </p:nvSpPr>
          <p:spPr>
            <a:xfrm rot="5400000" flipH="1" flipV="1">
              <a:off x="7852807" y="-390929"/>
              <a:ext cx="271362" cy="468759"/>
            </a:xfrm>
            <a:custGeom>
              <a:avLst/>
              <a:gdLst>
                <a:gd name="connsiteX0" fmla="*/ 0 w 271879"/>
                <a:gd name="connsiteY0" fmla="*/ 468755 h 468755"/>
                <a:gd name="connsiteX1" fmla="*/ 271879 w 271879"/>
                <a:gd name="connsiteY1" fmla="*/ 0 h 468755"/>
                <a:gd name="connsiteX2" fmla="*/ 271879 w 271879"/>
                <a:gd name="connsiteY2" fmla="*/ 468755 h 46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879" h="468755">
                  <a:moveTo>
                    <a:pt x="0" y="468755"/>
                  </a:moveTo>
                  <a:lnTo>
                    <a:pt x="271879" y="0"/>
                  </a:lnTo>
                  <a:lnTo>
                    <a:pt x="271879" y="468755"/>
                  </a:lnTo>
                  <a:close/>
                </a:path>
              </a:pathLst>
            </a:custGeom>
            <a:solidFill>
              <a:sysClr val="window" lastClr="FFFFFF">
                <a:lumMod val="85000"/>
                <a:alpha val="3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8" name="任意多边形 21"/>
            <p:cNvSpPr/>
            <p:nvPr/>
          </p:nvSpPr>
          <p:spPr>
            <a:xfrm rot="5400000" flipH="1" flipV="1">
              <a:off x="7368272" y="-390929"/>
              <a:ext cx="271362" cy="468759"/>
            </a:xfrm>
            <a:custGeom>
              <a:avLst/>
              <a:gdLst>
                <a:gd name="connsiteX0" fmla="*/ 0 w 271879"/>
                <a:gd name="connsiteY0" fmla="*/ 468755 h 468755"/>
                <a:gd name="connsiteX1" fmla="*/ 271879 w 271879"/>
                <a:gd name="connsiteY1" fmla="*/ 0 h 468755"/>
                <a:gd name="connsiteX2" fmla="*/ 271879 w 271879"/>
                <a:gd name="connsiteY2" fmla="*/ 468755 h 46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879" h="468755">
                  <a:moveTo>
                    <a:pt x="0" y="468755"/>
                  </a:moveTo>
                  <a:lnTo>
                    <a:pt x="271879" y="0"/>
                  </a:lnTo>
                  <a:lnTo>
                    <a:pt x="271879" y="468755"/>
                  </a:lnTo>
                  <a:close/>
                </a:path>
              </a:pathLst>
            </a:custGeom>
            <a:solidFill>
              <a:sysClr val="window" lastClr="FFFFFF">
                <a:lumMod val="85000"/>
                <a:alpha val="4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9" name="任意多边形 22"/>
            <p:cNvSpPr/>
            <p:nvPr/>
          </p:nvSpPr>
          <p:spPr>
            <a:xfrm rot="5400000" flipH="1" flipV="1">
              <a:off x="8339595" y="-390929"/>
              <a:ext cx="271362" cy="468759"/>
            </a:xfrm>
            <a:custGeom>
              <a:avLst/>
              <a:gdLst>
                <a:gd name="connsiteX0" fmla="*/ 0 w 271879"/>
                <a:gd name="connsiteY0" fmla="*/ 468755 h 468755"/>
                <a:gd name="connsiteX1" fmla="*/ 271879 w 271879"/>
                <a:gd name="connsiteY1" fmla="*/ 0 h 468755"/>
                <a:gd name="connsiteX2" fmla="*/ 271879 w 271879"/>
                <a:gd name="connsiteY2" fmla="*/ 468755 h 468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879" h="468755">
                  <a:moveTo>
                    <a:pt x="0" y="468755"/>
                  </a:moveTo>
                  <a:lnTo>
                    <a:pt x="271879" y="0"/>
                  </a:lnTo>
                  <a:lnTo>
                    <a:pt x="271879" y="468755"/>
                  </a:lnTo>
                  <a:close/>
                </a:path>
              </a:pathLst>
            </a:custGeom>
            <a:solidFill>
              <a:sysClr val="window" lastClr="FFFFFF">
                <a:lumMod val="85000"/>
                <a:alpha val="4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32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705758" y="256236"/>
            <a:ext cx="7442200" cy="304800"/>
          </a:xfr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3" name="文本框 32"/>
          <p:cNvSpPr txBox="1"/>
          <p:nvPr userDrawn="1"/>
        </p:nvSpPr>
        <p:spPr>
          <a:xfrm>
            <a:off x="10906401" y="241722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LOGO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4" name="任意多边形 3"/>
          <p:cNvSpPr/>
          <p:nvPr userDrawn="1"/>
        </p:nvSpPr>
        <p:spPr bwMode="auto">
          <a:xfrm>
            <a:off x="302418" y="233388"/>
            <a:ext cx="321469" cy="321468"/>
          </a:xfrm>
          <a:custGeom>
            <a:avLst/>
            <a:gdLst>
              <a:gd name="connsiteX0" fmla="*/ 157734 w 406400"/>
              <a:gd name="connsiteY0" fmla="*/ 125523 h 406400"/>
              <a:gd name="connsiteX1" fmla="*/ 157734 w 406400"/>
              <a:gd name="connsiteY1" fmla="*/ 285067 h 406400"/>
              <a:gd name="connsiteX2" fmla="*/ 295272 w 406400"/>
              <a:gd name="connsiteY2" fmla="*/ 205295 h 406400"/>
              <a:gd name="connsiteX3" fmla="*/ 203200 w 406400"/>
              <a:gd name="connsiteY3" fmla="*/ 0 h 406400"/>
              <a:gd name="connsiteX4" fmla="*/ 406400 w 406400"/>
              <a:gd name="connsiteY4" fmla="*/ 203200 h 406400"/>
              <a:gd name="connsiteX5" fmla="*/ 203200 w 406400"/>
              <a:gd name="connsiteY5" fmla="*/ 406400 h 406400"/>
              <a:gd name="connsiteX6" fmla="*/ 0 w 406400"/>
              <a:gd name="connsiteY6" fmla="*/ 203200 h 406400"/>
              <a:gd name="connsiteX7" fmla="*/ 203200 w 406400"/>
              <a:gd name="connsiteY7" fmla="*/ 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400" h="406400">
                <a:moveTo>
                  <a:pt x="157734" y="125523"/>
                </a:moveTo>
                <a:lnTo>
                  <a:pt x="157734" y="285067"/>
                </a:lnTo>
                <a:lnTo>
                  <a:pt x="295272" y="205295"/>
                </a:lnTo>
                <a:close/>
                <a:moveTo>
                  <a:pt x="203200" y="0"/>
                </a:moveTo>
                <a:cubicBezTo>
                  <a:pt x="315424" y="0"/>
                  <a:pt x="406400" y="90976"/>
                  <a:pt x="406400" y="203200"/>
                </a:cubicBezTo>
                <a:cubicBezTo>
                  <a:pt x="406400" y="315424"/>
                  <a:pt x="315424" y="406400"/>
                  <a:pt x="203200" y="406400"/>
                </a:cubicBezTo>
                <a:cubicBezTo>
                  <a:pt x="90976" y="406400"/>
                  <a:pt x="0" y="315424"/>
                  <a:pt x="0" y="203200"/>
                </a:cubicBezTo>
                <a:cubicBezTo>
                  <a:pt x="0" y="90976"/>
                  <a:pt x="90976" y="0"/>
                  <a:pt x="2032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415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0928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850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88186-057B-4C07-9498-7E532EDAF008}" type="datetimeFigureOut">
              <a:rPr lang="zh-CN" altLang="en-US" smtClean="0"/>
              <a:t>2017/6/15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BAC42-A521-4D5E-92BE-1A16F8ACC2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161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9.jpg"/><Relationship Id="rId4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原创设计师QQ69613753    _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" b="14877"/>
          <a:stretch/>
        </p:blipFill>
        <p:spPr>
          <a:xfrm flipH="1">
            <a:off x="-18730" y="1"/>
            <a:ext cx="12207111" cy="6866500"/>
          </a:xfrm>
          <a:prstGeom prst="rect">
            <a:avLst/>
          </a:prstGeom>
        </p:spPr>
      </p:pic>
      <p:sp>
        <p:nvSpPr>
          <p:cNvPr id="73" name="原创设计师QQ69613753    _2"/>
          <p:cNvSpPr/>
          <p:nvPr/>
        </p:nvSpPr>
        <p:spPr>
          <a:xfrm>
            <a:off x="-3622" y="1615137"/>
            <a:ext cx="12207111" cy="5249325"/>
          </a:xfrm>
          <a:custGeom>
            <a:avLst/>
            <a:gdLst>
              <a:gd name="connsiteX0" fmla="*/ 10945117 w 12207111"/>
              <a:gd name="connsiteY0" fmla="*/ 1149 h 5249325"/>
              <a:gd name="connsiteX1" fmla="*/ 11875113 w 12207111"/>
              <a:gd name="connsiteY1" fmla="*/ 123982 h 5249325"/>
              <a:gd name="connsiteX2" fmla="*/ 12195623 w 12207111"/>
              <a:gd name="connsiteY2" fmla="*/ 214559 h 5249325"/>
              <a:gd name="connsiteX3" fmla="*/ 12195623 w 12207111"/>
              <a:gd name="connsiteY3" fmla="*/ 2918953 h 5249325"/>
              <a:gd name="connsiteX4" fmla="*/ 12207111 w 12207111"/>
              <a:gd name="connsiteY4" fmla="*/ 2918953 h 5249325"/>
              <a:gd name="connsiteX5" fmla="*/ 12207111 w 12207111"/>
              <a:gd name="connsiteY5" fmla="*/ 5249325 h 5249325"/>
              <a:gd name="connsiteX6" fmla="*/ 0 w 12207111"/>
              <a:gd name="connsiteY6" fmla="*/ 5249325 h 5249325"/>
              <a:gd name="connsiteX7" fmla="*/ 0 w 12207111"/>
              <a:gd name="connsiteY7" fmla="*/ 3033727 h 5249325"/>
              <a:gd name="connsiteX8" fmla="*/ 0 w 12207111"/>
              <a:gd name="connsiteY8" fmla="*/ 2918953 h 5249325"/>
              <a:gd name="connsiteX9" fmla="*/ 0 w 12207111"/>
              <a:gd name="connsiteY9" fmla="*/ 1046494 h 5249325"/>
              <a:gd name="connsiteX10" fmla="*/ 5089045 w 12207111"/>
              <a:gd name="connsiteY10" fmla="*/ 2053144 h 5249325"/>
              <a:gd name="connsiteX11" fmla="*/ 10945117 w 12207111"/>
              <a:gd name="connsiteY11" fmla="*/ 1149 h 52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7111" h="5249325">
                <a:moveTo>
                  <a:pt x="10945117" y="1149"/>
                </a:moveTo>
                <a:cubicBezTo>
                  <a:pt x="11247477" y="8073"/>
                  <a:pt x="11557151" y="46575"/>
                  <a:pt x="11875113" y="123982"/>
                </a:cubicBezTo>
                <a:lnTo>
                  <a:pt x="12195623" y="214559"/>
                </a:lnTo>
                <a:lnTo>
                  <a:pt x="12195623" y="2918953"/>
                </a:lnTo>
                <a:lnTo>
                  <a:pt x="12207111" y="2918953"/>
                </a:lnTo>
                <a:lnTo>
                  <a:pt x="12207111" y="5249325"/>
                </a:lnTo>
                <a:lnTo>
                  <a:pt x="0" y="5249325"/>
                </a:lnTo>
                <a:lnTo>
                  <a:pt x="0" y="3033727"/>
                </a:lnTo>
                <a:lnTo>
                  <a:pt x="0" y="2918953"/>
                </a:lnTo>
                <a:lnTo>
                  <a:pt x="0" y="1046494"/>
                </a:lnTo>
                <a:cubicBezTo>
                  <a:pt x="0" y="1046494"/>
                  <a:pt x="1692710" y="2904885"/>
                  <a:pt x="5089045" y="2053144"/>
                </a:cubicBezTo>
                <a:cubicBezTo>
                  <a:pt x="6903844" y="1597739"/>
                  <a:pt x="8727812" y="-49630"/>
                  <a:pt x="10945117" y="1149"/>
                </a:cubicBezTo>
                <a:close/>
              </a:path>
            </a:pathLst>
          </a:custGeom>
          <a:solidFill>
            <a:schemeClr val="accent1">
              <a:alpha val="99000"/>
            </a:schemeClr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/>
            <a:endParaRPr/>
          </a:p>
        </p:txBody>
      </p:sp>
      <p:sp>
        <p:nvSpPr>
          <p:cNvPr id="6" name="原创设计师QQ69613753    _3"/>
          <p:cNvSpPr/>
          <p:nvPr/>
        </p:nvSpPr>
        <p:spPr>
          <a:xfrm>
            <a:off x="-18730" y="672436"/>
            <a:ext cx="7807906" cy="32654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87" extrusionOk="0">
                <a:moveTo>
                  <a:pt x="0" y="0"/>
                </a:moveTo>
                <a:lnTo>
                  <a:pt x="0" y="11247"/>
                </a:lnTo>
                <a:cubicBezTo>
                  <a:pt x="4449" y="17205"/>
                  <a:pt x="11449" y="21600"/>
                  <a:pt x="21600" y="9539"/>
                </a:cubicBezTo>
                <a:cubicBezTo>
                  <a:pt x="11455" y="20381"/>
                  <a:pt x="2428" y="14276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grpSp>
        <p:nvGrpSpPr>
          <p:cNvPr id="14" name="原创设计师QQ69613753    _4"/>
          <p:cNvGrpSpPr/>
          <p:nvPr/>
        </p:nvGrpSpPr>
        <p:grpSpPr>
          <a:xfrm>
            <a:off x="10305994" y="2611891"/>
            <a:ext cx="1368852" cy="496611"/>
            <a:chOff x="358922" y="333829"/>
            <a:chExt cx="1579354" cy="572980"/>
          </a:xfrm>
          <a:solidFill>
            <a:schemeClr val="bg1"/>
          </a:solidFill>
        </p:grpSpPr>
        <p:grpSp>
          <p:nvGrpSpPr>
            <p:cNvPr id="15" name="组合 14"/>
            <p:cNvGrpSpPr/>
            <p:nvPr/>
          </p:nvGrpSpPr>
          <p:grpSpPr>
            <a:xfrm>
              <a:off x="358922" y="333829"/>
              <a:ext cx="702867" cy="572980"/>
              <a:chOff x="1553724" y="-1036960"/>
              <a:chExt cx="3590925" cy="2927350"/>
            </a:xfrm>
            <a:grpFill/>
          </p:grpSpPr>
          <p:sp>
            <p:nvSpPr>
              <p:cNvPr id="19" name="Freeform 5"/>
              <p:cNvSpPr>
                <a:spLocks/>
              </p:cNvSpPr>
              <p:nvPr/>
            </p:nvSpPr>
            <p:spPr bwMode="auto">
              <a:xfrm>
                <a:off x="1553724" y="-836935"/>
                <a:ext cx="2260600" cy="2727325"/>
              </a:xfrm>
              <a:custGeom>
                <a:avLst/>
                <a:gdLst>
                  <a:gd name="T0" fmla="*/ 527 w 756"/>
                  <a:gd name="T1" fmla="*/ 849 h 913"/>
                  <a:gd name="T2" fmla="*/ 72 w 756"/>
                  <a:gd name="T3" fmla="*/ 696 h 913"/>
                  <a:gd name="T4" fmla="*/ 0 w 756"/>
                  <a:gd name="T5" fmla="*/ 441 h 913"/>
                  <a:gd name="T6" fmla="*/ 512 w 756"/>
                  <a:gd name="T7" fmla="*/ 3 h 913"/>
                  <a:gd name="T8" fmla="*/ 727 w 756"/>
                  <a:gd name="T9" fmla="*/ 28 h 913"/>
                  <a:gd name="T10" fmla="*/ 282 w 756"/>
                  <a:gd name="T11" fmla="*/ 148 h 913"/>
                  <a:gd name="T12" fmla="*/ 245 w 756"/>
                  <a:gd name="T13" fmla="*/ 622 h 913"/>
                  <a:gd name="T14" fmla="*/ 756 w 756"/>
                  <a:gd name="T15" fmla="*/ 579 h 913"/>
                  <a:gd name="T16" fmla="*/ 527 w 756"/>
                  <a:gd name="T17" fmla="*/ 849 h 9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6" h="913">
                    <a:moveTo>
                      <a:pt x="527" y="849"/>
                    </a:moveTo>
                    <a:cubicBezTo>
                      <a:pt x="366" y="913"/>
                      <a:pt x="168" y="831"/>
                      <a:pt x="72" y="696"/>
                    </a:cubicBezTo>
                    <a:cubicBezTo>
                      <a:pt x="20" y="623"/>
                      <a:pt x="0" y="529"/>
                      <a:pt x="0" y="441"/>
                    </a:cubicBezTo>
                    <a:cubicBezTo>
                      <a:pt x="0" y="207"/>
                      <a:pt x="203" y="14"/>
                      <a:pt x="512" y="3"/>
                    </a:cubicBezTo>
                    <a:cubicBezTo>
                      <a:pt x="588" y="0"/>
                      <a:pt x="661" y="7"/>
                      <a:pt x="727" y="28"/>
                    </a:cubicBezTo>
                    <a:cubicBezTo>
                      <a:pt x="576" y="26"/>
                      <a:pt x="416" y="43"/>
                      <a:pt x="282" y="148"/>
                    </a:cubicBezTo>
                    <a:cubicBezTo>
                      <a:pt x="116" y="279"/>
                      <a:pt x="115" y="498"/>
                      <a:pt x="245" y="622"/>
                    </a:cubicBezTo>
                    <a:cubicBezTo>
                      <a:pt x="389" y="758"/>
                      <a:pt x="602" y="706"/>
                      <a:pt x="756" y="579"/>
                    </a:cubicBezTo>
                    <a:cubicBezTo>
                      <a:pt x="756" y="579"/>
                      <a:pt x="742" y="765"/>
                      <a:pt x="527" y="8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6"/>
              <p:cNvSpPr>
                <a:spLocks/>
              </p:cNvSpPr>
              <p:nvPr/>
            </p:nvSpPr>
            <p:spPr bwMode="auto">
              <a:xfrm>
                <a:off x="3158687" y="298128"/>
                <a:ext cx="1181100" cy="1497013"/>
              </a:xfrm>
              <a:custGeom>
                <a:avLst/>
                <a:gdLst>
                  <a:gd name="T0" fmla="*/ 0 w 395"/>
                  <a:gd name="T1" fmla="*/ 501 h 501"/>
                  <a:gd name="T2" fmla="*/ 371 w 395"/>
                  <a:gd name="T3" fmla="*/ 0 h 501"/>
                  <a:gd name="T4" fmla="*/ 34 w 395"/>
                  <a:gd name="T5" fmla="*/ 252 h 501"/>
                  <a:gd name="T6" fmla="*/ 254 w 395"/>
                  <a:gd name="T7" fmla="*/ 186 h 501"/>
                  <a:gd name="T8" fmla="*/ 0 w 395"/>
                  <a:gd name="T9" fmla="*/ 501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5" h="501">
                    <a:moveTo>
                      <a:pt x="0" y="501"/>
                    </a:moveTo>
                    <a:cubicBezTo>
                      <a:pt x="0" y="501"/>
                      <a:pt x="395" y="466"/>
                      <a:pt x="371" y="0"/>
                    </a:cubicBezTo>
                    <a:cubicBezTo>
                      <a:pt x="371" y="0"/>
                      <a:pt x="177" y="86"/>
                      <a:pt x="34" y="252"/>
                    </a:cubicBezTo>
                    <a:cubicBezTo>
                      <a:pt x="34" y="252"/>
                      <a:pt x="241" y="96"/>
                      <a:pt x="254" y="186"/>
                    </a:cubicBezTo>
                    <a:cubicBezTo>
                      <a:pt x="270" y="297"/>
                      <a:pt x="162" y="450"/>
                      <a:pt x="0" y="5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7"/>
              <p:cNvSpPr>
                <a:spLocks/>
              </p:cNvSpPr>
              <p:nvPr/>
            </p:nvSpPr>
            <p:spPr bwMode="auto">
              <a:xfrm>
                <a:off x="1598174" y="-1036960"/>
                <a:ext cx="3546475" cy="2249488"/>
              </a:xfrm>
              <a:custGeom>
                <a:avLst/>
                <a:gdLst>
                  <a:gd name="T0" fmla="*/ 0 w 1186"/>
                  <a:gd name="T1" fmla="*/ 234 h 753"/>
                  <a:gd name="T2" fmla="*/ 364 w 1186"/>
                  <a:gd name="T3" fmla="*/ 753 h 753"/>
                  <a:gd name="T4" fmla="*/ 1186 w 1186"/>
                  <a:gd name="T5" fmla="*/ 259 h 753"/>
                  <a:gd name="T6" fmla="*/ 965 w 1186"/>
                  <a:gd name="T7" fmla="*/ 210 h 753"/>
                  <a:gd name="T8" fmla="*/ 1079 w 1186"/>
                  <a:gd name="T9" fmla="*/ 185 h 753"/>
                  <a:gd name="T10" fmla="*/ 453 w 1186"/>
                  <a:gd name="T11" fmla="*/ 274 h 753"/>
                  <a:gd name="T12" fmla="*/ 0 w 1186"/>
                  <a:gd name="T13" fmla="*/ 234 h 7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86" h="753">
                    <a:moveTo>
                      <a:pt x="0" y="234"/>
                    </a:moveTo>
                    <a:cubicBezTo>
                      <a:pt x="0" y="234"/>
                      <a:pt x="234" y="148"/>
                      <a:pt x="364" y="753"/>
                    </a:cubicBezTo>
                    <a:cubicBezTo>
                      <a:pt x="364" y="753"/>
                      <a:pt x="645" y="302"/>
                      <a:pt x="1186" y="259"/>
                    </a:cubicBezTo>
                    <a:cubicBezTo>
                      <a:pt x="1186" y="259"/>
                      <a:pt x="1115" y="206"/>
                      <a:pt x="965" y="210"/>
                    </a:cubicBezTo>
                    <a:cubicBezTo>
                      <a:pt x="965" y="210"/>
                      <a:pt x="1011" y="186"/>
                      <a:pt x="1079" y="185"/>
                    </a:cubicBezTo>
                    <a:cubicBezTo>
                      <a:pt x="1079" y="185"/>
                      <a:pt x="757" y="110"/>
                      <a:pt x="453" y="274"/>
                    </a:cubicBezTo>
                    <a:cubicBezTo>
                      <a:pt x="453" y="274"/>
                      <a:pt x="157" y="0"/>
                      <a:pt x="0" y="2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1106843" y="491529"/>
              <a:ext cx="831433" cy="296731"/>
              <a:chOff x="1377803" y="535163"/>
              <a:chExt cx="889483" cy="317449"/>
            </a:xfrm>
            <a:grpFill/>
          </p:grpSpPr>
          <p:sp>
            <p:nvSpPr>
              <p:cNvPr id="17" name="文本框 16"/>
              <p:cNvSpPr txBox="1"/>
              <p:nvPr/>
            </p:nvSpPr>
            <p:spPr>
              <a:xfrm>
                <a:off x="1377803" y="535163"/>
                <a:ext cx="889483" cy="209626"/>
              </a:xfrm>
              <a:custGeom>
                <a:avLst/>
                <a:gdLst/>
                <a:ahLst/>
                <a:cxnLst/>
                <a:rect l="l" t="t" r="r" b="b"/>
                <a:pathLst>
                  <a:path w="889483" h="209626">
                    <a:moveTo>
                      <a:pt x="264490" y="105384"/>
                    </a:moveTo>
                    <a:lnTo>
                      <a:pt x="264490" y="145618"/>
                    </a:lnTo>
                    <a:lnTo>
                      <a:pt x="342900" y="145618"/>
                    </a:lnTo>
                    <a:lnTo>
                      <a:pt x="342900" y="105384"/>
                    </a:lnTo>
                    <a:close/>
                    <a:moveTo>
                      <a:pt x="851535" y="99441"/>
                    </a:moveTo>
                    <a:cubicBezTo>
                      <a:pt x="862965" y="116967"/>
                      <a:pt x="875614" y="141351"/>
                      <a:pt x="889483" y="172593"/>
                    </a:cubicBezTo>
                    <a:lnTo>
                      <a:pt x="875767" y="179222"/>
                    </a:lnTo>
                    <a:cubicBezTo>
                      <a:pt x="866013" y="151181"/>
                      <a:pt x="854202" y="126797"/>
                      <a:pt x="840334" y="106070"/>
                    </a:cubicBezTo>
                    <a:close/>
                    <a:moveTo>
                      <a:pt x="789356" y="97841"/>
                    </a:moveTo>
                    <a:cubicBezTo>
                      <a:pt x="794842" y="100889"/>
                      <a:pt x="799376" y="102527"/>
                      <a:pt x="802958" y="102756"/>
                    </a:cubicBezTo>
                    <a:cubicBezTo>
                      <a:pt x="806539" y="102984"/>
                      <a:pt x="808330" y="103594"/>
                      <a:pt x="808330" y="104584"/>
                    </a:cubicBezTo>
                    <a:cubicBezTo>
                      <a:pt x="808330" y="105575"/>
                      <a:pt x="807149" y="106756"/>
                      <a:pt x="804786" y="108128"/>
                    </a:cubicBezTo>
                    <a:cubicBezTo>
                      <a:pt x="802424" y="109499"/>
                      <a:pt x="799948" y="114528"/>
                      <a:pt x="797357" y="123215"/>
                    </a:cubicBezTo>
                    <a:cubicBezTo>
                      <a:pt x="789585" y="146380"/>
                      <a:pt x="781431" y="166421"/>
                      <a:pt x="772897" y="183337"/>
                    </a:cubicBezTo>
                    <a:cubicBezTo>
                      <a:pt x="768020" y="179984"/>
                      <a:pt x="762838" y="178079"/>
                      <a:pt x="757352" y="177622"/>
                    </a:cubicBezTo>
                    <a:cubicBezTo>
                      <a:pt x="764820" y="168630"/>
                      <a:pt x="771563" y="156591"/>
                      <a:pt x="777583" y="141503"/>
                    </a:cubicBezTo>
                    <a:cubicBezTo>
                      <a:pt x="783603" y="126416"/>
                      <a:pt x="787527" y="111861"/>
                      <a:pt x="789356" y="97841"/>
                    </a:cubicBezTo>
                    <a:close/>
                    <a:moveTo>
                      <a:pt x="249174" y="93954"/>
                    </a:moveTo>
                    <a:cubicBezTo>
                      <a:pt x="267310" y="94259"/>
                      <a:pt x="285712" y="94412"/>
                      <a:pt x="304381" y="94412"/>
                    </a:cubicBezTo>
                    <a:cubicBezTo>
                      <a:pt x="323050" y="94412"/>
                      <a:pt x="340766" y="94259"/>
                      <a:pt x="357530" y="93954"/>
                    </a:cubicBezTo>
                    <a:cubicBezTo>
                      <a:pt x="357073" y="94716"/>
                      <a:pt x="356845" y="98831"/>
                      <a:pt x="356845" y="106299"/>
                    </a:cubicBezTo>
                    <a:lnTo>
                      <a:pt x="356845" y="148133"/>
                    </a:lnTo>
                    <a:cubicBezTo>
                      <a:pt x="356845" y="158648"/>
                      <a:pt x="357302" y="166573"/>
                      <a:pt x="358216" y="171907"/>
                    </a:cubicBezTo>
                    <a:lnTo>
                      <a:pt x="342900" y="171907"/>
                    </a:lnTo>
                    <a:lnTo>
                      <a:pt x="342900" y="156362"/>
                    </a:lnTo>
                    <a:lnTo>
                      <a:pt x="264490" y="156362"/>
                    </a:lnTo>
                    <a:lnTo>
                      <a:pt x="264490" y="175107"/>
                    </a:lnTo>
                    <a:lnTo>
                      <a:pt x="248945" y="175107"/>
                    </a:lnTo>
                    <a:cubicBezTo>
                      <a:pt x="249860" y="167792"/>
                      <a:pt x="250317" y="160706"/>
                      <a:pt x="250317" y="153848"/>
                    </a:cubicBezTo>
                    <a:lnTo>
                      <a:pt x="250317" y="106299"/>
                    </a:lnTo>
                    <a:cubicBezTo>
                      <a:pt x="250317" y="100508"/>
                      <a:pt x="249936" y="96393"/>
                      <a:pt x="249174" y="93954"/>
                    </a:cubicBezTo>
                    <a:close/>
                    <a:moveTo>
                      <a:pt x="572186" y="91440"/>
                    </a:moveTo>
                    <a:cubicBezTo>
                      <a:pt x="574777" y="92049"/>
                      <a:pt x="577063" y="92469"/>
                      <a:pt x="579044" y="92697"/>
                    </a:cubicBezTo>
                    <a:cubicBezTo>
                      <a:pt x="581025" y="92926"/>
                      <a:pt x="583006" y="93040"/>
                      <a:pt x="584987" y="93040"/>
                    </a:cubicBezTo>
                    <a:lnTo>
                      <a:pt x="590245" y="92811"/>
                    </a:lnTo>
                    <a:cubicBezTo>
                      <a:pt x="591922" y="92811"/>
                      <a:pt x="592760" y="93154"/>
                      <a:pt x="592760" y="93840"/>
                    </a:cubicBezTo>
                    <a:cubicBezTo>
                      <a:pt x="592760" y="94526"/>
                      <a:pt x="591998" y="95783"/>
                      <a:pt x="590474" y="97612"/>
                    </a:cubicBezTo>
                    <a:cubicBezTo>
                      <a:pt x="587883" y="100508"/>
                      <a:pt x="586588" y="112014"/>
                      <a:pt x="586588" y="132131"/>
                    </a:cubicBezTo>
                    <a:cubicBezTo>
                      <a:pt x="612191" y="123749"/>
                      <a:pt x="630631" y="114681"/>
                      <a:pt x="641909" y="104927"/>
                    </a:cubicBezTo>
                    <a:cubicBezTo>
                      <a:pt x="645262" y="111023"/>
                      <a:pt x="648386" y="114909"/>
                      <a:pt x="651282" y="116586"/>
                    </a:cubicBezTo>
                    <a:cubicBezTo>
                      <a:pt x="652958" y="117500"/>
                      <a:pt x="653796" y="118491"/>
                      <a:pt x="653796" y="119558"/>
                    </a:cubicBezTo>
                    <a:cubicBezTo>
                      <a:pt x="653796" y="121082"/>
                      <a:pt x="652272" y="121844"/>
                      <a:pt x="649224" y="121844"/>
                    </a:cubicBezTo>
                    <a:cubicBezTo>
                      <a:pt x="647548" y="121844"/>
                      <a:pt x="644881" y="122377"/>
                      <a:pt x="641223" y="123444"/>
                    </a:cubicBezTo>
                    <a:cubicBezTo>
                      <a:pt x="637566" y="124511"/>
                      <a:pt x="630555" y="126949"/>
                      <a:pt x="620192" y="130759"/>
                    </a:cubicBezTo>
                    <a:lnTo>
                      <a:pt x="586588" y="143332"/>
                    </a:lnTo>
                    <a:lnTo>
                      <a:pt x="586588" y="172136"/>
                    </a:lnTo>
                    <a:cubicBezTo>
                      <a:pt x="586588" y="176250"/>
                      <a:pt x="587197" y="179222"/>
                      <a:pt x="588416" y="181051"/>
                    </a:cubicBezTo>
                    <a:cubicBezTo>
                      <a:pt x="589636" y="182880"/>
                      <a:pt x="592303" y="184175"/>
                      <a:pt x="596418" y="184937"/>
                    </a:cubicBezTo>
                    <a:cubicBezTo>
                      <a:pt x="600532" y="185699"/>
                      <a:pt x="608343" y="186080"/>
                      <a:pt x="619849" y="186080"/>
                    </a:cubicBezTo>
                    <a:cubicBezTo>
                      <a:pt x="631355" y="186080"/>
                      <a:pt x="638594" y="184671"/>
                      <a:pt x="641566" y="181851"/>
                    </a:cubicBezTo>
                    <a:cubicBezTo>
                      <a:pt x="644538" y="179032"/>
                      <a:pt x="646481" y="173202"/>
                      <a:pt x="647395" y="164363"/>
                    </a:cubicBezTo>
                    <a:cubicBezTo>
                      <a:pt x="651358" y="168935"/>
                      <a:pt x="655777" y="171374"/>
                      <a:pt x="660654" y="171678"/>
                    </a:cubicBezTo>
                    <a:cubicBezTo>
                      <a:pt x="658521" y="181737"/>
                      <a:pt x="655053" y="188709"/>
                      <a:pt x="650253" y="192595"/>
                    </a:cubicBezTo>
                    <a:cubicBezTo>
                      <a:pt x="645452" y="196482"/>
                      <a:pt x="633603" y="198425"/>
                      <a:pt x="614705" y="198425"/>
                    </a:cubicBezTo>
                    <a:cubicBezTo>
                      <a:pt x="601447" y="198425"/>
                      <a:pt x="592036" y="197777"/>
                      <a:pt x="586473" y="196482"/>
                    </a:cubicBezTo>
                    <a:cubicBezTo>
                      <a:pt x="580911" y="195186"/>
                      <a:pt x="577329" y="192862"/>
                      <a:pt x="575729" y="189509"/>
                    </a:cubicBezTo>
                    <a:cubicBezTo>
                      <a:pt x="574129" y="186156"/>
                      <a:pt x="573329" y="180441"/>
                      <a:pt x="573329" y="172364"/>
                    </a:cubicBezTo>
                    <a:lnTo>
                      <a:pt x="573329" y="131216"/>
                    </a:lnTo>
                    <a:cubicBezTo>
                      <a:pt x="573329" y="109423"/>
                      <a:pt x="572948" y="96164"/>
                      <a:pt x="572186" y="91440"/>
                    </a:cubicBezTo>
                    <a:close/>
                    <a:moveTo>
                      <a:pt x="474574" y="87096"/>
                    </a:moveTo>
                    <a:lnTo>
                      <a:pt x="474574" y="137388"/>
                    </a:lnTo>
                    <a:lnTo>
                      <a:pt x="509778" y="137388"/>
                    </a:lnTo>
                    <a:lnTo>
                      <a:pt x="509778" y="87096"/>
                    </a:lnTo>
                    <a:close/>
                    <a:moveTo>
                      <a:pt x="88925" y="82753"/>
                    </a:moveTo>
                    <a:cubicBezTo>
                      <a:pt x="95783" y="86563"/>
                      <a:pt x="101651" y="89154"/>
                      <a:pt x="106528" y="90525"/>
                    </a:cubicBezTo>
                    <a:cubicBezTo>
                      <a:pt x="108814" y="91287"/>
                      <a:pt x="109957" y="92164"/>
                      <a:pt x="109957" y="93154"/>
                    </a:cubicBezTo>
                    <a:cubicBezTo>
                      <a:pt x="109957" y="94145"/>
                      <a:pt x="108890" y="94945"/>
                      <a:pt x="106756" y="95555"/>
                    </a:cubicBezTo>
                    <a:cubicBezTo>
                      <a:pt x="103708" y="96469"/>
                      <a:pt x="99136" y="101727"/>
                      <a:pt x="93040" y="111328"/>
                    </a:cubicBezTo>
                    <a:cubicBezTo>
                      <a:pt x="78715" y="134036"/>
                      <a:pt x="64313" y="155219"/>
                      <a:pt x="49835" y="174879"/>
                    </a:cubicBezTo>
                    <a:lnTo>
                      <a:pt x="144247" y="169850"/>
                    </a:lnTo>
                    <a:cubicBezTo>
                      <a:pt x="136322" y="158267"/>
                      <a:pt x="127025" y="146532"/>
                      <a:pt x="116357" y="134645"/>
                    </a:cubicBezTo>
                    <a:lnTo>
                      <a:pt x="128473" y="126416"/>
                    </a:lnTo>
                    <a:cubicBezTo>
                      <a:pt x="151943" y="155524"/>
                      <a:pt x="168478" y="178689"/>
                      <a:pt x="178080" y="195910"/>
                    </a:cubicBezTo>
                    <a:lnTo>
                      <a:pt x="164364" y="203682"/>
                    </a:lnTo>
                    <a:cubicBezTo>
                      <a:pt x="161011" y="196977"/>
                      <a:pt x="156972" y="189814"/>
                      <a:pt x="152248" y="182194"/>
                    </a:cubicBezTo>
                    <a:cubicBezTo>
                      <a:pt x="120396" y="183718"/>
                      <a:pt x="95060" y="185242"/>
                      <a:pt x="76238" y="186766"/>
                    </a:cubicBezTo>
                    <a:cubicBezTo>
                      <a:pt x="57417" y="188290"/>
                      <a:pt x="43205" y="190652"/>
                      <a:pt x="33604" y="193853"/>
                    </a:cubicBezTo>
                    <a:cubicBezTo>
                      <a:pt x="31775" y="186385"/>
                      <a:pt x="28727" y="179984"/>
                      <a:pt x="24460" y="174650"/>
                    </a:cubicBezTo>
                    <a:cubicBezTo>
                      <a:pt x="28423" y="173583"/>
                      <a:pt x="31890" y="171793"/>
                      <a:pt x="34862" y="169278"/>
                    </a:cubicBezTo>
                    <a:cubicBezTo>
                      <a:pt x="37833" y="166764"/>
                      <a:pt x="43205" y="160439"/>
                      <a:pt x="50978" y="150304"/>
                    </a:cubicBezTo>
                    <a:cubicBezTo>
                      <a:pt x="58750" y="140170"/>
                      <a:pt x="66180" y="129121"/>
                      <a:pt x="73266" y="117157"/>
                    </a:cubicBezTo>
                    <a:cubicBezTo>
                      <a:pt x="80353" y="105194"/>
                      <a:pt x="85573" y="93726"/>
                      <a:pt x="88925" y="82753"/>
                    </a:cubicBezTo>
                    <a:close/>
                    <a:moveTo>
                      <a:pt x="815416" y="67665"/>
                    </a:moveTo>
                    <a:cubicBezTo>
                      <a:pt x="820598" y="68732"/>
                      <a:pt x="825475" y="69266"/>
                      <a:pt x="830047" y="69266"/>
                    </a:cubicBezTo>
                    <a:cubicBezTo>
                      <a:pt x="834619" y="69266"/>
                      <a:pt x="836905" y="69685"/>
                      <a:pt x="836905" y="70523"/>
                    </a:cubicBezTo>
                    <a:cubicBezTo>
                      <a:pt x="836905" y="71361"/>
                      <a:pt x="835876" y="72390"/>
                      <a:pt x="833819" y="73609"/>
                    </a:cubicBezTo>
                    <a:cubicBezTo>
                      <a:pt x="831761" y="74828"/>
                      <a:pt x="830733" y="77571"/>
                      <a:pt x="830733" y="81839"/>
                    </a:cubicBezTo>
                    <a:lnTo>
                      <a:pt x="830733" y="187452"/>
                    </a:lnTo>
                    <a:cubicBezTo>
                      <a:pt x="830733" y="192176"/>
                      <a:pt x="830085" y="195758"/>
                      <a:pt x="828789" y="198196"/>
                    </a:cubicBezTo>
                    <a:cubicBezTo>
                      <a:pt x="827494" y="200634"/>
                      <a:pt x="824713" y="202654"/>
                      <a:pt x="820446" y="204254"/>
                    </a:cubicBezTo>
                    <a:cubicBezTo>
                      <a:pt x="816178" y="205854"/>
                      <a:pt x="809473" y="207264"/>
                      <a:pt x="800329" y="208483"/>
                    </a:cubicBezTo>
                    <a:cubicBezTo>
                      <a:pt x="799719" y="201930"/>
                      <a:pt x="797052" y="195758"/>
                      <a:pt x="792328" y="189966"/>
                    </a:cubicBezTo>
                    <a:cubicBezTo>
                      <a:pt x="799491" y="191033"/>
                      <a:pt x="804786" y="191567"/>
                      <a:pt x="808215" y="191567"/>
                    </a:cubicBezTo>
                    <a:cubicBezTo>
                      <a:pt x="811644" y="191567"/>
                      <a:pt x="814083" y="190957"/>
                      <a:pt x="815531" y="189738"/>
                    </a:cubicBezTo>
                    <a:cubicBezTo>
                      <a:pt x="816978" y="188519"/>
                      <a:pt x="817702" y="186004"/>
                      <a:pt x="817702" y="182194"/>
                    </a:cubicBezTo>
                    <a:lnTo>
                      <a:pt x="817702" y="109499"/>
                    </a:lnTo>
                    <a:cubicBezTo>
                      <a:pt x="817702" y="88163"/>
                      <a:pt x="816940" y="74219"/>
                      <a:pt x="815416" y="67665"/>
                    </a:cubicBezTo>
                    <a:close/>
                    <a:moveTo>
                      <a:pt x="230886" y="56921"/>
                    </a:moveTo>
                    <a:cubicBezTo>
                      <a:pt x="244907" y="58140"/>
                      <a:pt x="269481" y="58750"/>
                      <a:pt x="304610" y="58750"/>
                    </a:cubicBezTo>
                    <a:cubicBezTo>
                      <a:pt x="339738" y="58750"/>
                      <a:pt x="364084" y="58140"/>
                      <a:pt x="377647" y="56921"/>
                    </a:cubicBezTo>
                    <a:lnTo>
                      <a:pt x="377647" y="71094"/>
                    </a:lnTo>
                    <a:cubicBezTo>
                      <a:pt x="364084" y="69875"/>
                      <a:pt x="340081" y="69266"/>
                      <a:pt x="305638" y="69266"/>
                    </a:cubicBezTo>
                    <a:cubicBezTo>
                      <a:pt x="271196" y="69266"/>
                      <a:pt x="246279" y="69723"/>
                      <a:pt x="230886" y="70637"/>
                    </a:cubicBezTo>
                    <a:close/>
                    <a:moveTo>
                      <a:pt x="554584" y="28346"/>
                    </a:moveTo>
                    <a:lnTo>
                      <a:pt x="554584" y="67208"/>
                    </a:lnTo>
                    <a:lnTo>
                      <a:pt x="628422" y="67208"/>
                    </a:lnTo>
                    <a:lnTo>
                      <a:pt x="628422" y="28346"/>
                    </a:lnTo>
                    <a:close/>
                    <a:moveTo>
                      <a:pt x="474574" y="26975"/>
                    </a:moveTo>
                    <a:lnTo>
                      <a:pt x="474574" y="76352"/>
                    </a:lnTo>
                    <a:lnTo>
                      <a:pt x="509778" y="76352"/>
                    </a:lnTo>
                    <a:lnTo>
                      <a:pt x="509778" y="26975"/>
                    </a:lnTo>
                    <a:close/>
                    <a:moveTo>
                      <a:pt x="245516" y="15316"/>
                    </a:moveTo>
                    <a:cubicBezTo>
                      <a:pt x="260452" y="16383"/>
                      <a:pt x="287693" y="16916"/>
                      <a:pt x="327241" y="16916"/>
                    </a:cubicBezTo>
                    <a:cubicBezTo>
                      <a:pt x="366789" y="16916"/>
                      <a:pt x="394792" y="16459"/>
                      <a:pt x="411252" y="15545"/>
                    </a:cubicBezTo>
                    <a:cubicBezTo>
                      <a:pt x="410185" y="18593"/>
                      <a:pt x="409651" y="33452"/>
                      <a:pt x="409651" y="60122"/>
                    </a:cubicBezTo>
                    <a:lnTo>
                      <a:pt x="409651" y="181051"/>
                    </a:lnTo>
                    <a:cubicBezTo>
                      <a:pt x="409651" y="189738"/>
                      <a:pt x="408851" y="195948"/>
                      <a:pt x="407251" y="199682"/>
                    </a:cubicBezTo>
                    <a:cubicBezTo>
                      <a:pt x="405651" y="203416"/>
                      <a:pt x="402298" y="206007"/>
                      <a:pt x="397193" y="207454"/>
                    </a:cubicBezTo>
                    <a:cubicBezTo>
                      <a:pt x="392087" y="208902"/>
                      <a:pt x="383667" y="209626"/>
                      <a:pt x="371932" y="209626"/>
                    </a:cubicBezTo>
                    <a:cubicBezTo>
                      <a:pt x="371628" y="203225"/>
                      <a:pt x="369265" y="197510"/>
                      <a:pt x="364846" y="192481"/>
                    </a:cubicBezTo>
                    <a:cubicBezTo>
                      <a:pt x="371399" y="193395"/>
                      <a:pt x="376923" y="193853"/>
                      <a:pt x="381419" y="193853"/>
                    </a:cubicBezTo>
                    <a:cubicBezTo>
                      <a:pt x="385915" y="193853"/>
                      <a:pt x="389344" y="193091"/>
                      <a:pt x="391706" y="191567"/>
                    </a:cubicBezTo>
                    <a:cubicBezTo>
                      <a:pt x="394068" y="190043"/>
                      <a:pt x="395250" y="186537"/>
                      <a:pt x="395250" y="181051"/>
                    </a:cubicBezTo>
                    <a:lnTo>
                      <a:pt x="395250" y="28346"/>
                    </a:lnTo>
                    <a:lnTo>
                      <a:pt x="305181" y="28346"/>
                    </a:lnTo>
                    <a:cubicBezTo>
                      <a:pt x="286284" y="28346"/>
                      <a:pt x="266395" y="28880"/>
                      <a:pt x="245516" y="29946"/>
                    </a:cubicBezTo>
                    <a:close/>
                    <a:moveTo>
                      <a:pt x="539496" y="15087"/>
                    </a:moveTo>
                    <a:cubicBezTo>
                      <a:pt x="546507" y="16459"/>
                      <a:pt x="563842" y="17145"/>
                      <a:pt x="591503" y="17145"/>
                    </a:cubicBezTo>
                    <a:cubicBezTo>
                      <a:pt x="619163" y="17145"/>
                      <a:pt x="636499" y="16459"/>
                      <a:pt x="643509" y="15087"/>
                    </a:cubicBezTo>
                    <a:cubicBezTo>
                      <a:pt x="642595" y="23012"/>
                      <a:pt x="642138" y="33528"/>
                      <a:pt x="642138" y="46634"/>
                    </a:cubicBezTo>
                    <a:cubicBezTo>
                      <a:pt x="642138" y="59741"/>
                      <a:pt x="642595" y="70942"/>
                      <a:pt x="643509" y="80238"/>
                    </a:cubicBezTo>
                    <a:cubicBezTo>
                      <a:pt x="636803" y="79172"/>
                      <a:pt x="621259" y="78638"/>
                      <a:pt x="596875" y="78638"/>
                    </a:cubicBezTo>
                    <a:lnTo>
                      <a:pt x="554126" y="78638"/>
                    </a:lnTo>
                    <a:cubicBezTo>
                      <a:pt x="553974" y="115976"/>
                      <a:pt x="551574" y="143408"/>
                      <a:pt x="546926" y="160934"/>
                    </a:cubicBezTo>
                    <a:cubicBezTo>
                      <a:pt x="542277" y="178460"/>
                      <a:pt x="535076" y="193853"/>
                      <a:pt x="525323" y="207111"/>
                    </a:cubicBezTo>
                    <a:cubicBezTo>
                      <a:pt x="521056" y="202844"/>
                      <a:pt x="515874" y="200330"/>
                      <a:pt x="509778" y="199568"/>
                    </a:cubicBezTo>
                    <a:cubicBezTo>
                      <a:pt x="523799" y="186614"/>
                      <a:pt x="532562" y="170078"/>
                      <a:pt x="536067" y="149961"/>
                    </a:cubicBezTo>
                    <a:cubicBezTo>
                      <a:pt x="539572" y="129845"/>
                      <a:pt x="541325" y="107518"/>
                      <a:pt x="541325" y="82982"/>
                    </a:cubicBezTo>
                    <a:cubicBezTo>
                      <a:pt x="541325" y="58445"/>
                      <a:pt x="540715" y="35814"/>
                      <a:pt x="539496" y="15087"/>
                    </a:cubicBezTo>
                    <a:close/>
                    <a:moveTo>
                      <a:pt x="459715" y="14859"/>
                    </a:moveTo>
                    <a:cubicBezTo>
                      <a:pt x="469773" y="15621"/>
                      <a:pt x="480708" y="16002"/>
                      <a:pt x="492519" y="16002"/>
                    </a:cubicBezTo>
                    <a:cubicBezTo>
                      <a:pt x="504330" y="16002"/>
                      <a:pt x="515188" y="15621"/>
                      <a:pt x="525094" y="14859"/>
                    </a:cubicBezTo>
                    <a:cubicBezTo>
                      <a:pt x="523875" y="20802"/>
                      <a:pt x="523266" y="28118"/>
                      <a:pt x="523266" y="36804"/>
                    </a:cubicBezTo>
                    <a:lnTo>
                      <a:pt x="523266" y="132359"/>
                    </a:lnTo>
                    <a:cubicBezTo>
                      <a:pt x="523266" y="142265"/>
                      <a:pt x="523875" y="152552"/>
                      <a:pt x="525094" y="163220"/>
                    </a:cubicBezTo>
                    <a:lnTo>
                      <a:pt x="509778" y="163220"/>
                    </a:lnTo>
                    <a:lnTo>
                      <a:pt x="509778" y="148361"/>
                    </a:lnTo>
                    <a:lnTo>
                      <a:pt x="474574" y="148361"/>
                    </a:lnTo>
                    <a:lnTo>
                      <a:pt x="474574" y="170993"/>
                    </a:lnTo>
                    <a:lnTo>
                      <a:pt x="458800" y="170993"/>
                    </a:lnTo>
                    <a:cubicBezTo>
                      <a:pt x="460019" y="162001"/>
                      <a:pt x="460629" y="151562"/>
                      <a:pt x="460629" y="139674"/>
                    </a:cubicBezTo>
                    <a:lnTo>
                      <a:pt x="460629" y="36804"/>
                    </a:lnTo>
                    <a:cubicBezTo>
                      <a:pt x="460629" y="27508"/>
                      <a:pt x="460324" y="20193"/>
                      <a:pt x="459715" y="14859"/>
                    </a:cubicBezTo>
                    <a:close/>
                    <a:moveTo>
                      <a:pt x="64922" y="10058"/>
                    </a:moveTo>
                    <a:cubicBezTo>
                      <a:pt x="70866" y="13106"/>
                      <a:pt x="75514" y="14859"/>
                      <a:pt x="78867" y="15316"/>
                    </a:cubicBezTo>
                    <a:cubicBezTo>
                      <a:pt x="82220" y="15773"/>
                      <a:pt x="83896" y="16497"/>
                      <a:pt x="83896" y="17488"/>
                    </a:cubicBezTo>
                    <a:cubicBezTo>
                      <a:pt x="83896" y="18478"/>
                      <a:pt x="82906" y="19736"/>
                      <a:pt x="80924" y="21260"/>
                    </a:cubicBezTo>
                    <a:cubicBezTo>
                      <a:pt x="78943" y="22784"/>
                      <a:pt x="76886" y="25146"/>
                      <a:pt x="74752" y="28346"/>
                    </a:cubicBezTo>
                    <a:cubicBezTo>
                      <a:pt x="72619" y="31547"/>
                      <a:pt x="70790" y="34823"/>
                      <a:pt x="69266" y="38176"/>
                    </a:cubicBezTo>
                    <a:cubicBezTo>
                      <a:pt x="60731" y="58140"/>
                      <a:pt x="52273" y="74028"/>
                      <a:pt x="43891" y="85839"/>
                    </a:cubicBezTo>
                    <a:cubicBezTo>
                      <a:pt x="35509" y="97650"/>
                      <a:pt x="25984" y="109271"/>
                      <a:pt x="15316" y="120701"/>
                    </a:cubicBezTo>
                    <a:cubicBezTo>
                      <a:pt x="11811" y="116586"/>
                      <a:pt x="6706" y="113081"/>
                      <a:pt x="0" y="110185"/>
                    </a:cubicBezTo>
                    <a:cubicBezTo>
                      <a:pt x="16916" y="98755"/>
                      <a:pt x="31166" y="82867"/>
                      <a:pt x="42748" y="62522"/>
                    </a:cubicBezTo>
                    <a:cubicBezTo>
                      <a:pt x="54331" y="42177"/>
                      <a:pt x="61722" y="24689"/>
                      <a:pt x="64922" y="10058"/>
                    </a:cubicBezTo>
                    <a:close/>
                    <a:moveTo>
                      <a:pt x="137846" y="9601"/>
                    </a:moveTo>
                    <a:cubicBezTo>
                      <a:pt x="142418" y="32156"/>
                      <a:pt x="151371" y="52235"/>
                      <a:pt x="164706" y="69837"/>
                    </a:cubicBezTo>
                    <a:cubicBezTo>
                      <a:pt x="178041" y="87439"/>
                      <a:pt x="190881" y="99136"/>
                      <a:pt x="203226" y="104927"/>
                    </a:cubicBezTo>
                    <a:cubicBezTo>
                      <a:pt x="197130" y="108128"/>
                      <a:pt x="191948" y="112623"/>
                      <a:pt x="187681" y="118415"/>
                    </a:cubicBezTo>
                    <a:cubicBezTo>
                      <a:pt x="155067" y="88087"/>
                      <a:pt x="134112" y="52883"/>
                      <a:pt x="124816" y="12801"/>
                    </a:cubicBezTo>
                    <a:close/>
                    <a:moveTo>
                      <a:pt x="755980" y="6629"/>
                    </a:moveTo>
                    <a:cubicBezTo>
                      <a:pt x="757504" y="9982"/>
                      <a:pt x="759676" y="12801"/>
                      <a:pt x="762495" y="15087"/>
                    </a:cubicBezTo>
                    <a:cubicBezTo>
                      <a:pt x="765315" y="17373"/>
                      <a:pt x="766725" y="19164"/>
                      <a:pt x="766725" y="20460"/>
                    </a:cubicBezTo>
                    <a:cubicBezTo>
                      <a:pt x="766725" y="21755"/>
                      <a:pt x="765582" y="22403"/>
                      <a:pt x="763296" y="22403"/>
                    </a:cubicBezTo>
                    <a:lnTo>
                      <a:pt x="758266" y="21945"/>
                    </a:lnTo>
                    <a:cubicBezTo>
                      <a:pt x="754152" y="21945"/>
                      <a:pt x="745084" y="23622"/>
                      <a:pt x="731063" y="26975"/>
                    </a:cubicBezTo>
                    <a:lnTo>
                      <a:pt x="731063" y="68351"/>
                    </a:lnTo>
                    <a:cubicBezTo>
                      <a:pt x="743865" y="68199"/>
                      <a:pt x="754914" y="67589"/>
                      <a:pt x="764210" y="66522"/>
                    </a:cubicBezTo>
                    <a:lnTo>
                      <a:pt x="764210" y="80467"/>
                    </a:lnTo>
                    <a:cubicBezTo>
                      <a:pt x="754456" y="79400"/>
                      <a:pt x="743407" y="78867"/>
                      <a:pt x="731063" y="78867"/>
                    </a:cubicBezTo>
                    <a:lnTo>
                      <a:pt x="731063" y="88925"/>
                    </a:lnTo>
                    <a:cubicBezTo>
                      <a:pt x="745084" y="101270"/>
                      <a:pt x="757276" y="113462"/>
                      <a:pt x="767639" y="125501"/>
                    </a:cubicBezTo>
                    <a:lnTo>
                      <a:pt x="755752" y="135788"/>
                    </a:lnTo>
                    <a:cubicBezTo>
                      <a:pt x="749961" y="125730"/>
                      <a:pt x="741731" y="114681"/>
                      <a:pt x="731063" y="102641"/>
                    </a:cubicBezTo>
                    <a:lnTo>
                      <a:pt x="731063" y="169621"/>
                    </a:lnTo>
                    <a:cubicBezTo>
                      <a:pt x="731063" y="181051"/>
                      <a:pt x="731673" y="194157"/>
                      <a:pt x="732892" y="208940"/>
                    </a:cubicBezTo>
                    <a:lnTo>
                      <a:pt x="716204" y="208940"/>
                    </a:lnTo>
                    <a:cubicBezTo>
                      <a:pt x="717423" y="194157"/>
                      <a:pt x="718033" y="181051"/>
                      <a:pt x="718033" y="169621"/>
                    </a:cubicBezTo>
                    <a:lnTo>
                      <a:pt x="718033" y="105613"/>
                    </a:lnTo>
                    <a:cubicBezTo>
                      <a:pt x="709955" y="126949"/>
                      <a:pt x="700583" y="146913"/>
                      <a:pt x="689915" y="165506"/>
                    </a:cubicBezTo>
                    <a:cubicBezTo>
                      <a:pt x="685648" y="161696"/>
                      <a:pt x="680771" y="159105"/>
                      <a:pt x="675284" y="157734"/>
                    </a:cubicBezTo>
                    <a:cubicBezTo>
                      <a:pt x="690982" y="138227"/>
                      <a:pt x="705231" y="112090"/>
                      <a:pt x="718033" y="79324"/>
                    </a:cubicBezTo>
                    <a:lnTo>
                      <a:pt x="718033" y="78638"/>
                    </a:lnTo>
                    <a:cubicBezTo>
                      <a:pt x="701726" y="78638"/>
                      <a:pt x="688543" y="79248"/>
                      <a:pt x="678485" y="80467"/>
                    </a:cubicBezTo>
                    <a:lnTo>
                      <a:pt x="678485" y="66522"/>
                    </a:lnTo>
                    <a:cubicBezTo>
                      <a:pt x="688543" y="67742"/>
                      <a:pt x="701726" y="68351"/>
                      <a:pt x="718033" y="68351"/>
                    </a:cubicBezTo>
                    <a:lnTo>
                      <a:pt x="718033" y="29946"/>
                    </a:lnTo>
                    <a:cubicBezTo>
                      <a:pt x="707212" y="31928"/>
                      <a:pt x="696773" y="33528"/>
                      <a:pt x="686715" y="34747"/>
                    </a:cubicBezTo>
                    <a:cubicBezTo>
                      <a:pt x="685648" y="29870"/>
                      <a:pt x="683590" y="25298"/>
                      <a:pt x="680542" y="21031"/>
                    </a:cubicBezTo>
                    <a:cubicBezTo>
                      <a:pt x="709803" y="20421"/>
                      <a:pt x="734949" y="15621"/>
                      <a:pt x="755980" y="6629"/>
                    </a:cubicBezTo>
                    <a:close/>
                    <a:moveTo>
                      <a:pt x="798271" y="0"/>
                    </a:moveTo>
                    <a:cubicBezTo>
                      <a:pt x="803910" y="2286"/>
                      <a:pt x="809473" y="3657"/>
                      <a:pt x="814959" y="4115"/>
                    </a:cubicBezTo>
                    <a:cubicBezTo>
                      <a:pt x="816940" y="4267"/>
                      <a:pt x="817931" y="4915"/>
                      <a:pt x="817931" y="6058"/>
                    </a:cubicBezTo>
                    <a:cubicBezTo>
                      <a:pt x="817931" y="7201"/>
                      <a:pt x="817131" y="8344"/>
                      <a:pt x="815531" y="9487"/>
                    </a:cubicBezTo>
                    <a:cubicBezTo>
                      <a:pt x="813930" y="10630"/>
                      <a:pt x="812178" y="13221"/>
                      <a:pt x="810273" y="17259"/>
                    </a:cubicBezTo>
                    <a:cubicBezTo>
                      <a:pt x="808368" y="21298"/>
                      <a:pt x="805815" y="28422"/>
                      <a:pt x="802615" y="38633"/>
                    </a:cubicBezTo>
                    <a:lnTo>
                      <a:pt x="840105" y="38633"/>
                    </a:lnTo>
                    <a:cubicBezTo>
                      <a:pt x="860527" y="38633"/>
                      <a:pt x="874776" y="38100"/>
                      <a:pt x="882853" y="37033"/>
                    </a:cubicBezTo>
                    <a:lnTo>
                      <a:pt x="866166" y="82524"/>
                    </a:lnTo>
                    <a:lnTo>
                      <a:pt x="852221" y="78410"/>
                    </a:lnTo>
                    <a:lnTo>
                      <a:pt x="864337" y="49606"/>
                    </a:lnTo>
                    <a:lnTo>
                      <a:pt x="798957" y="49606"/>
                    </a:lnTo>
                    <a:cubicBezTo>
                      <a:pt x="794080" y="62865"/>
                      <a:pt x="786765" y="77724"/>
                      <a:pt x="777012" y="94183"/>
                    </a:cubicBezTo>
                    <a:cubicBezTo>
                      <a:pt x="772440" y="90678"/>
                      <a:pt x="767487" y="88620"/>
                      <a:pt x="762153" y="88011"/>
                    </a:cubicBezTo>
                    <a:cubicBezTo>
                      <a:pt x="782727" y="63627"/>
                      <a:pt x="794766" y="34290"/>
                      <a:pt x="798271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chemeClr val="bg1">
                      <a:lumMod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8" name="自由: 形状 17"/>
              <p:cNvSpPr/>
              <p:nvPr/>
            </p:nvSpPr>
            <p:spPr>
              <a:xfrm>
                <a:off x="1387512" y="772887"/>
                <a:ext cx="856345" cy="79725"/>
              </a:xfrm>
              <a:custGeom>
                <a:avLst/>
                <a:gdLst/>
                <a:ahLst/>
                <a:cxnLst/>
                <a:rect l="l" t="t" r="r" b="b"/>
                <a:pathLst>
                  <a:path w="856345" h="79725">
                    <a:moveTo>
                      <a:pt x="90164" y="22117"/>
                    </a:moveTo>
                    <a:cubicBezTo>
                      <a:pt x="85306" y="22117"/>
                      <a:pt x="81134" y="23961"/>
                      <a:pt x="77648" y="27647"/>
                    </a:cubicBezTo>
                    <a:cubicBezTo>
                      <a:pt x="74162" y="31333"/>
                      <a:pt x="72419" y="35691"/>
                      <a:pt x="72419" y="40720"/>
                    </a:cubicBezTo>
                    <a:cubicBezTo>
                      <a:pt x="72419" y="45863"/>
                      <a:pt x="74105" y="50207"/>
                      <a:pt x="77477" y="53750"/>
                    </a:cubicBezTo>
                    <a:cubicBezTo>
                      <a:pt x="80848" y="57293"/>
                      <a:pt x="85078" y="59065"/>
                      <a:pt x="90164" y="59065"/>
                    </a:cubicBezTo>
                    <a:cubicBezTo>
                      <a:pt x="95079" y="59065"/>
                      <a:pt x="99265" y="57279"/>
                      <a:pt x="102723" y="53707"/>
                    </a:cubicBezTo>
                    <a:cubicBezTo>
                      <a:pt x="106180" y="50135"/>
                      <a:pt x="107909" y="45806"/>
                      <a:pt x="107909" y="40720"/>
                    </a:cubicBezTo>
                    <a:cubicBezTo>
                      <a:pt x="107909" y="35691"/>
                      <a:pt x="106152" y="31333"/>
                      <a:pt x="102637" y="27647"/>
                    </a:cubicBezTo>
                    <a:cubicBezTo>
                      <a:pt x="99122" y="23961"/>
                      <a:pt x="94964" y="22117"/>
                      <a:pt x="90164" y="22117"/>
                    </a:cubicBezTo>
                    <a:close/>
                    <a:moveTo>
                      <a:pt x="832771" y="22032"/>
                    </a:moveTo>
                    <a:cubicBezTo>
                      <a:pt x="824199" y="22032"/>
                      <a:pt x="818598" y="26661"/>
                      <a:pt x="815969" y="35919"/>
                    </a:cubicBezTo>
                    <a:lnTo>
                      <a:pt x="849830" y="35919"/>
                    </a:lnTo>
                    <a:cubicBezTo>
                      <a:pt x="849030" y="31576"/>
                      <a:pt x="847030" y="28175"/>
                      <a:pt x="843830" y="25718"/>
                    </a:cubicBezTo>
                    <a:cubicBezTo>
                      <a:pt x="840629" y="23260"/>
                      <a:pt x="836943" y="22032"/>
                      <a:pt x="832771" y="22032"/>
                    </a:cubicBezTo>
                    <a:close/>
                    <a:moveTo>
                      <a:pt x="700107" y="22032"/>
                    </a:moveTo>
                    <a:cubicBezTo>
                      <a:pt x="695020" y="22032"/>
                      <a:pt x="690734" y="23875"/>
                      <a:pt x="687248" y="27561"/>
                    </a:cubicBezTo>
                    <a:cubicBezTo>
                      <a:pt x="683762" y="31247"/>
                      <a:pt x="682019" y="35576"/>
                      <a:pt x="682019" y="40548"/>
                    </a:cubicBezTo>
                    <a:cubicBezTo>
                      <a:pt x="682019" y="45635"/>
                      <a:pt x="683791" y="50021"/>
                      <a:pt x="687334" y="53707"/>
                    </a:cubicBezTo>
                    <a:cubicBezTo>
                      <a:pt x="690877" y="57393"/>
                      <a:pt x="695135" y="59236"/>
                      <a:pt x="700107" y="59236"/>
                    </a:cubicBezTo>
                    <a:cubicBezTo>
                      <a:pt x="705022" y="59236"/>
                      <a:pt x="709251" y="57465"/>
                      <a:pt x="712794" y="53921"/>
                    </a:cubicBezTo>
                    <a:cubicBezTo>
                      <a:pt x="716338" y="50378"/>
                      <a:pt x="718109" y="45920"/>
                      <a:pt x="718109" y="40548"/>
                    </a:cubicBezTo>
                    <a:cubicBezTo>
                      <a:pt x="718109" y="35348"/>
                      <a:pt x="716366" y="30961"/>
                      <a:pt x="712880" y="27390"/>
                    </a:cubicBezTo>
                    <a:cubicBezTo>
                      <a:pt x="709394" y="23818"/>
                      <a:pt x="705136" y="22032"/>
                      <a:pt x="700107" y="22032"/>
                    </a:cubicBezTo>
                    <a:close/>
                    <a:moveTo>
                      <a:pt x="281007" y="22032"/>
                    </a:moveTo>
                    <a:cubicBezTo>
                      <a:pt x="275920" y="22032"/>
                      <a:pt x="271634" y="23875"/>
                      <a:pt x="268148" y="27561"/>
                    </a:cubicBezTo>
                    <a:cubicBezTo>
                      <a:pt x="264662" y="31247"/>
                      <a:pt x="262919" y="35576"/>
                      <a:pt x="262919" y="40548"/>
                    </a:cubicBezTo>
                    <a:cubicBezTo>
                      <a:pt x="262919" y="45635"/>
                      <a:pt x="264690" y="50021"/>
                      <a:pt x="268234" y="53707"/>
                    </a:cubicBezTo>
                    <a:cubicBezTo>
                      <a:pt x="271777" y="57393"/>
                      <a:pt x="276035" y="59236"/>
                      <a:pt x="281007" y="59236"/>
                    </a:cubicBezTo>
                    <a:cubicBezTo>
                      <a:pt x="285922" y="59236"/>
                      <a:pt x="290151" y="57465"/>
                      <a:pt x="293694" y="53921"/>
                    </a:cubicBezTo>
                    <a:cubicBezTo>
                      <a:pt x="297237" y="50378"/>
                      <a:pt x="299009" y="45920"/>
                      <a:pt x="299009" y="40548"/>
                    </a:cubicBezTo>
                    <a:cubicBezTo>
                      <a:pt x="299009" y="35348"/>
                      <a:pt x="297266" y="30961"/>
                      <a:pt x="293780" y="27390"/>
                    </a:cubicBezTo>
                    <a:cubicBezTo>
                      <a:pt x="290294" y="23818"/>
                      <a:pt x="286036" y="22032"/>
                      <a:pt x="281007" y="22032"/>
                    </a:cubicBezTo>
                    <a:close/>
                    <a:moveTo>
                      <a:pt x="225486" y="22032"/>
                    </a:moveTo>
                    <a:cubicBezTo>
                      <a:pt x="220342" y="22032"/>
                      <a:pt x="216042" y="23818"/>
                      <a:pt x="212584" y="27390"/>
                    </a:cubicBezTo>
                    <a:cubicBezTo>
                      <a:pt x="209126" y="30961"/>
                      <a:pt x="207398" y="35348"/>
                      <a:pt x="207398" y="40548"/>
                    </a:cubicBezTo>
                    <a:cubicBezTo>
                      <a:pt x="207398" y="45863"/>
                      <a:pt x="209169" y="50307"/>
                      <a:pt x="212713" y="53879"/>
                    </a:cubicBezTo>
                    <a:cubicBezTo>
                      <a:pt x="216256" y="57450"/>
                      <a:pt x="220542" y="59236"/>
                      <a:pt x="225571" y="59236"/>
                    </a:cubicBezTo>
                    <a:cubicBezTo>
                      <a:pt x="230429" y="59236"/>
                      <a:pt x="234644" y="57422"/>
                      <a:pt x="238216" y="53793"/>
                    </a:cubicBezTo>
                    <a:cubicBezTo>
                      <a:pt x="241788" y="50164"/>
                      <a:pt x="243574" y="45749"/>
                      <a:pt x="243574" y="40548"/>
                    </a:cubicBezTo>
                    <a:cubicBezTo>
                      <a:pt x="243574" y="35462"/>
                      <a:pt x="241816" y="31104"/>
                      <a:pt x="238301" y="27475"/>
                    </a:cubicBezTo>
                    <a:cubicBezTo>
                      <a:pt x="234787" y="23846"/>
                      <a:pt x="230515" y="22032"/>
                      <a:pt x="225486" y="22032"/>
                    </a:cubicBezTo>
                    <a:close/>
                    <a:moveTo>
                      <a:pt x="505854" y="17574"/>
                    </a:moveTo>
                    <a:lnTo>
                      <a:pt x="511769" y="17574"/>
                    </a:lnTo>
                    <a:lnTo>
                      <a:pt x="511769" y="63094"/>
                    </a:lnTo>
                    <a:lnTo>
                      <a:pt x="505854" y="63094"/>
                    </a:lnTo>
                    <a:close/>
                    <a:moveTo>
                      <a:pt x="358950" y="17574"/>
                    </a:moveTo>
                    <a:lnTo>
                      <a:pt x="365122" y="17574"/>
                    </a:lnTo>
                    <a:lnTo>
                      <a:pt x="380810" y="52636"/>
                    </a:lnTo>
                    <a:lnTo>
                      <a:pt x="395983" y="17574"/>
                    </a:lnTo>
                    <a:lnTo>
                      <a:pt x="402241" y="17574"/>
                    </a:lnTo>
                    <a:lnTo>
                      <a:pt x="375066" y="79725"/>
                    </a:lnTo>
                    <a:lnTo>
                      <a:pt x="368894" y="79725"/>
                    </a:lnTo>
                    <a:lnTo>
                      <a:pt x="377638" y="59665"/>
                    </a:lnTo>
                    <a:close/>
                    <a:moveTo>
                      <a:pt x="832685" y="16374"/>
                    </a:moveTo>
                    <a:cubicBezTo>
                      <a:pt x="839315" y="16374"/>
                      <a:pt x="844873" y="18574"/>
                      <a:pt x="849359" y="22975"/>
                    </a:cubicBezTo>
                    <a:cubicBezTo>
                      <a:pt x="853845" y="27375"/>
                      <a:pt x="856174" y="33376"/>
                      <a:pt x="856345" y="40977"/>
                    </a:cubicBezTo>
                    <a:lnTo>
                      <a:pt x="815369" y="40977"/>
                    </a:lnTo>
                    <a:cubicBezTo>
                      <a:pt x="815540" y="46463"/>
                      <a:pt x="817269" y="50878"/>
                      <a:pt x="820555" y="54221"/>
                    </a:cubicBezTo>
                    <a:cubicBezTo>
                      <a:pt x="823841" y="57565"/>
                      <a:pt x="827828" y="59236"/>
                      <a:pt x="832514" y="59236"/>
                    </a:cubicBezTo>
                    <a:cubicBezTo>
                      <a:pt x="840229" y="59236"/>
                      <a:pt x="846001" y="55607"/>
                      <a:pt x="849830" y="48349"/>
                    </a:cubicBezTo>
                    <a:lnTo>
                      <a:pt x="854802" y="50921"/>
                    </a:lnTo>
                    <a:cubicBezTo>
                      <a:pt x="849888" y="60065"/>
                      <a:pt x="842629" y="64637"/>
                      <a:pt x="833028" y="64637"/>
                    </a:cubicBezTo>
                    <a:cubicBezTo>
                      <a:pt x="826170" y="64637"/>
                      <a:pt x="820512" y="62280"/>
                      <a:pt x="816055" y="57565"/>
                    </a:cubicBezTo>
                    <a:cubicBezTo>
                      <a:pt x="811597" y="52850"/>
                      <a:pt x="809368" y="47206"/>
                      <a:pt x="809368" y="40634"/>
                    </a:cubicBezTo>
                    <a:cubicBezTo>
                      <a:pt x="809368" y="33948"/>
                      <a:pt x="811611" y="28233"/>
                      <a:pt x="816098" y="23489"/>
                    </a:cubicBezTo>
                    <a:cubicBezTo>
                      <a:pt x="820584" y="18746"/>
                      <a:pt x="826113" y="16374"/>
                      <a:pt x="832685" y="16374"/>
                    </a:cubicBezTo>
                    <a:close/>
                    <a:moveTo>
                      <a:pt x="756743" y="16374"/>
                    </a:moveTo>
                    <a:cubicBezTo>
                      <a:pt x="760114" y="16374"/>
                      <a:pt x="763129" y="17331"/>
                      <a:pt x="765787" y="19246"/>
                    </a:cubicBezTo>
                    <a:cubicBezTo>
                      <a:pt x="768444" y="21160"/>
                      <a:pt x="770230" y="23861"/>
                      <a:pt x="771144" y="27347"/>
                    </a:cubicBezTo>
                    <a:cubicBezTo>
                      <a:pt x="773030" y="23803"/>
                      <a:pt x="775431" y="21089"/>
                      <a:pt x="778345" y="19203"/>
                    </a:cubicBezTo>
                    <a:cubicBezTo>
                      <a:pt x="781260" y="17317"/>
                      <a:pt x="784432" y="16374"/>
                      <a:pt x="787861" y="16374"/>
                    </a:cubicBezTo>
                    <a:cubicBezTo>
                      <a:pt x="792033" y="16374"/>
                      <a:pt x="795662" y="17846"/>
                      <a:pt x="798748" y="20789"/>
                    </a:cubicBezTo>
                    <a:cubicBezTo>
                      <a:pt x="801834" y="23732"/>
                      <a:pt x="803377" y="29547"/>
                      <a:pt x="803377" y="38234"/>
                    </a:cubicBezTo>
                    <a:lnTo>
                      <a:pt x="803377" y="63094"/>
                    </a:lnTo>
                    <a:lnTo>
                      <a:pt x="797376" y="63094"/>
                    </a:lnTo>
                    <a:lnTo>
                      <a:pt x="797376" y="38234"/>
                    </a:lnTo>
                    <a:cubicBezTo>
                      <a:pt x="797376" y="34062"/>
                      <a:pt x="797119" y="30990"/>
                      <a:pt x="796605" y="29018"/>
                    </a:cubicBezTo>
                    <a:cubicBezTo>
                      <a:pt x="796090" y="27047"/>
                      <a:pt x="794976" y="25389"/>
                      <a:pt x="793261" y="24046"/>
                    </a:cubicBezTo>
                    <a:cubicBezTo>
                      <a:pt x="791547" y="22703"/>
                      <a:pt x="789375" y="22032"/>
                      <a:pt x="786746" y="22032"/>
                    </a:cubicBezTo>
                    <a:cubicBezTo>
                      <a:pt x="783717" y="22032"/>
                      <a:pt x="780974" y="22975"/>
                      <a:pt x="778517" y="24861"/>
                    </a:cubicBezTo>
                    <a:cubicBezTo>
                      <a:pt x="776059" y="26747"/>
                      <a:pt x="774373" y="29147"/>
                      <a:pt x="773459" y="32062"/>
                    </a:cubicBezTo>
                    <a:cubicBezTo>
                      <a:pt x="772544" y="34976"/>
                      <a:pt x="772087" y="39377"/>
                      <a:pt x="772087" y="45263"/>
                    </a:cubicBezTo>
                    <a:lnTo>
                      <a:pt x="772087" y="63094"/>
                    </a:lnTo>
                    <a:lnTo>
                      <a:pt x="766344" y="63094"/>
                    </a:lnTo>
                    <a:lnTo>
                      <a:pt x="766344" y="39777"/>
                    </a:lnTo>
                    <a:cubicBezTo>
                      <a:pt x="766344" y="34919"/>
                      <a:pt x="766087" y="31447"/>
                      <a:pt x="765572" y="29361"/>
                    </a:cubicBezTo>
                    <a:cubicBezTo>
                      <a:pt x="765058" y="27275"/>
                      <a:pt x="763915" y="25532"/>
                      <a:pt x="762143" y="24132"/>
                    </a:cubicBezTo>
                    <a:cubicBezTo>
                      <a:pt x="760372" y="22732"/>
                      <a:pt x="758200" y="22032"/>
                      <a:pt x="755628" y="22032"/>
                    </a:cubicBezTo>
                    <a:cubicBezTo>
                      <a:pt x="753056" y="22032"/>
                      <a:pt x="750642" y="22789"/>
                      <a:pt x="748384" y="24303"/>
                    </a:cubicBezTo>
                    <a:cubicBezTo>
                      <a:pt x="746127" y="25818"/>
                      <a:pt x="744355" y="27890"/>
                      <a:pt x="743069" y="30519"/>
                    </a:cubicBezTo>
                    <a:cubicBezTo>
                      <a:pt x="741784" y="33147"/>
                      <a:pt x="741141" y="37577"/>
                      <a:pt x="741141" y="43806"/>
                    </a:cubicBezTo>
                    <a:lnTo>
                      <a:pt x="741141" y="63094"/>
                    </a:lnTo>
                    <a:lnTo>
                      <a:pt x="735311" y="63094"/>
                    </a:lnTo>
                    <a:lnTo>
                      <a:pt x="735311" y="17574"/>
                    </a:lnTo>
                    <a:lnTo>
                      <a:pt x="741141" y="17574"/>
                    </a:lnTo>
                    <a:lnTo>
                      <a:pt x="741141" y="25461"/>
                    </a:lnTo>
                    <a:cubicBezTo>
                      <a:pt x="745198" y="19403"/>
                      <a:pt x="750399" y="16374"/>
                      <a:pt x="756743" y="16374"/>
                    </a:cubicBezTo>
                    <a:close/>
                    <a:moveTo>
                      <a:pt x="699678" y="16374"/>
                    </a:moveTo>
                    <a:cubicBezTo>
                      <a:pt x="707108" y="16374"/>
                      <a:pt x="713137" y="19546"/>
                      <a:pt x="717766" y="25889"/>
                    </a:cubicBezTo>
                    <a:lnTo>
                      <a:pt x="717766" y="17574"/>
                    </a:lnTo>
                    <a:lnTo>
                      <a:pt x="723510" y="17574"/>
                    </a:lnTo>
                    <a:lnTo>
                      <a:pt x="723510" y="63094"/>
                    </a:lnTo>
                    <a:lnTo>
                      <a:pt x="717766" y="63094"/>
                    </a:lnTo>
                    <a:lnTo>
                      <a:pt x="717766" y="55293"/>
                    </a:lnTo>
                    <a:cubicBezTo>
                      <a:pt x="712566" y="61522"/>
                      <a:pt x="706479" y="64637"/>
                      <a:pt x="699507" y="64637"/>
                    </a:cubicBezTo>
                    <a:cubicBezTo>
                      <a:pt x="693106" y="64637"/>
                      <a:pt x="687605" y="62251"/>
                      <a:pt x="683005" y="57479"/>
                    </a:cubicBezTo>
                    <a:cubicBezTo>
                      <a:pt x="678404" y="52707"/>
                      <a:pt x="676104" y="47006"/>
                      <a:pt x="676104" y="40377"/>
                    </a:cubicBezTo>
                    <a:cubicBezTo>
                      <a:pt x="676104" y="33805"/>
                      <a:pt x="678418" y="28161"/>
                      <a:pt x="683048" y="23446"/>
                    </a:cubicBezTo>
                    <a:cubicBezTo>
                      <a:pt x="687677" y="18731"/>
                      <a:pt x="693220" y="16374"/>
                      <a:pt x="699678" y="16374"/>
                    </a:cubicBezTo>
                    <a:close/>
                    <a:moveTo>
                      <a:pt x="653511" y="16374"/>
                    </a:moveTo>
                    <a:cubicBezTo>
                      <a:pt x="656940" y="16374"/>
                      <a:pt x="660026" y="17303"/>
                      <a:pt x="662769" y="19160"/>
                    </a:cubicBezTo>
                    <a:cubicBezTo>
                      <a:pt x="665512" y="21017"/>
                      <a:pt x="667455" y="23446"/>
                      <a:pt x="668598" y="26447"/>
                    </a:cubicBezTo>
                    <a:cubicBezTo>
                      <a:pt x="669741" y="29447"/>
                      <a:pt x="670313" y="33862"/>
                      <a:pt x="670313" y="39691"/>
                    </a:cubicBezTo>
                    <a:lnTo>
                      <a:pt x="670313" y="63094"/>
                    </a:lnTo>
                    <a:lnTo>
                      <a:pt x="664483" y="63094"/>
                    </a:lnTo>
                    <a:lnTo>
                      <a:pt x="664483" y="41406"/>
                    </a:lnTo>
                    <a:cubicBezTo>
                      <a:pt x="664483" y="36091"/>
                      <a:pt x="664240" y="32490"/>
                      <a:pt x="663755" y="30604"/>
                    </a:cubicBezTo>
                    <a:cubicBezTo>
                      <a:pt x="663269" y="28718"/>
                      <a:pt x="662526" y="27118"/>
                      <a:pt x="661526" y="25804"/>
                    </a:cubicBezTo>
                    <a:cubicBezTo>
                      <a:pt x="660526" y="24489"/>
                      <a:pt x="659254" y="23489"/>
                      <a:pt x="657711" y="22803"/>
                    </a:cubicBezTo>
                    <a:cubicBezTo>
                      <a:pt x="656168" y="22117"/>
                      <a:pt x="654368" y="21775"/>
                      <a:pt x="652310" y="21775"/>
                    </a:cubicBezTo>
                    <a:cubicBezTo>
                      <a:pt x="649967" y="21775"/>
                      <a:pt x="647738" y="22318"/>
                      <a:pt x="645624" y="23403"/>
                    </a:cubicBezTo>
                    <a:cubicBezTo>
                      <a:pt x="643509" y="24489"/>
                      <a:pt x="641709" y="26004"/>
                      <a:pt x="640223" y="27947"/>
                    </a:cubicBezTo>
                    <a:cubicBezTo>
                      <a:pt x="638737" y="29890"/>
                      <a:pt x="637737" y="31890"/>
                      <a:pt x="637223" y="33948"/>
                    </a:cubicBezTo>
                    <a:cubicBezTo>
                      <a:pt x="636708" y="36005"/>
                      <a:pt x="636451" y="40148"/>
                      <a:pt x="636451" y="46378"/>
                    </a:cubicBezTo>
                    <a:lnTo>
                      <a:pt x="636451" y="63094"/>
                    </a:lnTo>
                    <a:lnTo>
                      <a:pt x="630536" y="63094"/>
                    </a:lnTo>
                    <a:lnTo>
                      <a:pt x="630536" y="17574"/>
                    </a:lnTo>
                    <a:lnTo>
                      <a:pt x="636451" y="17574"/>
                    </a:lnTo>
                    <a:lnTo>
                      <a:pt x="636451" y="25718"/>
                    </a:lnTo>
                    <a:cubicBezTo>
                      <a:pt x="641138" y="19489"/>
                      <a:pt x="646824" y="16374"/>
                      <a:pt x="653511" y="16374"/>
                    </a:cubicBezTo>
                    <a:close/>
                    <a:moveTo>
                      <a:pt x="552507" y="16374"/>
                    </a:moveTo>
                    <a:cubicBezTo>
                      <a:pt x="556908" y="16374"/>
                      <a:pt x="560980" y="17317"/>
                      <a:pt x="564723" y="19203"/>
                    </a:cubicBezTo>
                    <a:cubicBezTo>
                      <a:pt x="568467" y="21089"/>
                      <a:pt x="571338" y="23689"/>
                      <a:pt x="573339" y="27004"/>
                    </a:cubicBezTo>
                    <a:lnTo>
                      <a:pt x="568709" y="29918"/>
                    </a:lnTo>
                    <a:cubicBezTo>
                      <a:pt x="564709" y="24604"/>
                      <a:pt x="559223" y="21946"/>
                      <a:pt x="552250" y="21946"/>
                    </a:cubicBezTo>
                    <a:cubicBezTo>
                      <a:pt x="546764" y="21946"/>
                      <a:pt x="542163" y="23703"/>
                      <a:pt x="538449" y="27218"/>
                    </a:cubicBezTo>
                    <a:cubicBezTo>
                      <a:pt x="534734" y="30733"/>
                      <a:pt x="532876" y="35091"/>
                      <a:pt x="532876" y="40291"/>
                    </a:cubicBezTo>
                    <a:cubicBezTo>
                      <a:pt x="532876" y="45492"/>
                      <a:pt x="534705" y="49950"/>
                      <a:pt x="538363" y="53664"/>
                    </a:cubicBezTo>
                    <a:cubicBezTo>
                      <a:pt x="542020" y="57379"/>
                      <a:pt x="546650" y="59236"/>
                      <a:pt x="552250" y="59236"/>
                    </a:cubicBezTo>
                    <a:cubicBezTo>
                      <a:pt x="558937" y="59236"/>
                      <a:pt x="564423" y="56579"/>
                      <a:pt x="568709" y="51264"/>
                    </a:cubicBezTo>
                    <a:lnTo>
                      <a:pt x="573339" y="54350"/>
                    </a:lnTo>
                    <a:cubicBezTo>
                      <a:pt x="571053" y="57665"/>
                      <a:pt x="567981" y="60208"/>
                      <a:pt x="564123" y="61980"/>
                    </a:cubicBezTo>
                    <a:cubicBezTo>
                      <a:pt x="560266" y="63751"/>
                      <a:pt x="556108" y="64637"/>
                      <a:pt x="551650" y="64637"/>
                    </a:cubicBezTo>
                    <a:cubicBezTo>
                      <a:pt x="544621" y="64637"/>
                      <a:pt x="538749" y="62323"/>
                      <a:pt x="534034" y="57693"/>
                    </a:cubicBezTo>
                    <a:cubicBezTo>
                      <a:pt x="529319" y="53064"/>
                      <a:pt x="526961" y="47435"/>
                      <a:pt x="526961" y="40806"/>
                    </a:cubicBezTo>
                    <a:cubicBezTo>
                      <a:pt x="526961" y="34062"/>
                      <a:pt x="529347" y="28304"/>
                      <a:pt x="534119" y="23532"/>
                    </a:cubicBezTo>
                    <a:cubicBezTo>
                      <a:pt x="538891" y="18760"/>
                      <a:pt x="545021" y="16374"/>
                      <a:pt x="552507" y="16374"/>
                    </a:cubicBezTo>
                    <a:close/>
                    <a:moveTo>
                      <a:pt x="482060" y="16374"/>
                    </a:moveTo>
                    <a:cubicBezTo>
                      <a:pt x="485490" y="16374"/>
                      <a:pt x="488576" y="17303"/>
                      <a:pt x="491319" y="19160"/>
                    </a:cubicBezTo>
                    <a:cubicBezTo>
                      <a:pt x="494062" y="21017"/>
                      <a:pt x="496005" y="23446"/>
                      <a:pt x="497148" y="26447"/>
                    </a:cubicBezTo>
                    <a:cubicBezTo>
                      <a:pt x="498291" y="29447"/>
                      <a:pt x="498863" y="33862"/>
                      <a:pt x="498863" y="39691"/>
                    </a:cubicBezTo>
                    <a:lnTo>
                      <a:pt x="498863" y="63094"/>
                    </a:lnTo>
                    <a:lnTo>
                      <a:pt x="493033" y="63094"/>
                    </a:lnTo>
                    <a:lnTo>
                      <a:pt x="493033" y="41406"/>
                    </a:lnTo>
                    <a:cubicBezTo>
                      <a:pt x="493033" y="36091"/>
                      <a:pt x="492790" y="32490"/>
                      <a:pt x="492305" y="30604"/>
                    </a:cubicBezTo>
                    <a:cubicBezTo>
                      <a:pt x="491819" y="28718"/>
                      <a:pt x="491076" y="27118"/>
                      <a:pt x="490076" y="25804"/>
                    </a:cubicBezTo>
                    <a:cubicBezTo>
                      <a:pt x="489076" y="24489"/>
                      <a:pt x="487804" y="23489"/>
                      <a:pt x="486261" y="22803"/>
                    </a:cubicBezTo>
                    <a:cubicBezTo>
                      <a:pt x="484718" y="22117"/>
                      <a:pt x="482918" y="21775"/>
                      <a:pt x="480860" y="21775"/>
                    </a:cubicBezTo>
                    <a:cubicBezTo>
                      <a:pt x="478517" y="21775"/>
                      <a:pt x="476288" y="22318"/>
                      <a:pt x="474174" y="23403"/>
                    </a:cubicBezTo>
                    <a:cubicBezTo>
                      <a:pt x="472059" y="24489"/>
                      <a:pt x="470259" y="26004"/>
                      <a:pt x="468773" y="27947"/>
                    </a:cubicBezTo>
                    <a:cubicBezTo>
                      <a:pt x="467287" y="29890"/>
                      <a:pt x="466287" y="31890"/>
                      <a:pt x="465773" y="33948"/>
                    </a:cubicBezTo>
                    <a:cubicBezTo>
                      <a:pt x="465258" y="36005"/>
                      <a:pt x="465001" y="40148"/>
                      <a:pt x="465001" y="46378"/>
                    </a:cubicBezTo>
                    <a:lnTo>
                      <a:pt x="465001" y="63094"/>
                    </a:lnTo>
                    <a:lnTo>
                      <a:pt x="459086" y="63094"/>
                    </a:lnTo>
                    <a:lnTo>
                      <a:pt x="459086" y="17574"/>
                    </a:lnTo>
                    <a:lnTo>
                      <a:pt x="465001" y="17574"/>
                    </a:lnTo>
                    <a:lnTo>
                      <a:pt x="465001" y="25718"/>
                    </a:lnTo>
                    <a:cubicBezTo>
                      <a:pt x="469688" y="19489"/>
                      <a:pt x="475374" y="16374"/>
                      <a:pt x="482060" y="16374"/>
                    </a:cubicBezTo>
                    <a:close/>
                    <a:moveTo>
                      <a:pt x="339185" y="16374"/>
                    </a:moveTo>
                    <a:cubicBezTo>
                      <a:pt x="342614" y="16374"/>
                      <a:pt x="345701" y="17303"/>
                      <a:pt x="348444" y="19160"/>
                    </a:cubicBezTo>
                    <a:cubicBezTo>
                      <a:pt x="351187" y="21017"/>
                      <a:pt x="353130" y="23446"/>
                      <a:pt x="354273" y="26447"/>
                    </a:cubicBezTo>
                    <a:cubicBezTo>
                      <a:pt x="355416" y="29447"/>
                      <a:pt x="355988" y="33862"/>
                      <a:pt x="355988" y="39691"/>
                    </a:cubicBezTo>
                    <a:lnTo>
                      <a:pt x="355988" y="63094"/>
                    </a:lnTo>
                    <a:lnTo>
                      <a:pt x="350158" y="63094"/>
                    </a:lnTo>
                    <a:lnTo>
                      <a:pt x="350158" y="41406"/>
                    </a:lnTo>
                    <a:cubicBezTo>
                      <a:pt x="350158" y="36091"/>
                      <a:pt x="349915" y="32490"/>
                      <a:pt x="349430" y="30604"/>
                    </a:cubicBezTo>
                    <a:cubicBezTo>
                      <a:pt x="348944" y="28718"/>
                      <a:pt x="348201" y="27118"/>
                      <a:pt x="347201" y="25804"/>
                    </a:cubicBezTo>
                    <a:cubicBezTo>
                      <a:pt x="346201" y="24489"/>
                      <a:pt x="344929" y="23489"/>
                      <a:pt x="343386" y="22803"/>
                    </a:cubicBezTo>
                    <a:cubicBezTo>
                      <a:pt x="341843" y="22117"/>
                      <a:pt x="340043" y="21775"/>
                      <a:pt x="337985" y="21775"/>
                    </a:cubicBezTo>
                    <a:cubicBezTo>
                      <a:pt x="335642" y="21775"/>
                      <a:pt x="333413" y="22318"/>
                      <a:pt x="331299" y="23403"/>
                    </a:cubicBezTo>
                    <a:cubicBezTo>
                      <a:pt x="329184" y="24489"/>
                      <a:pt x="327384" y="26004"/>
                      <a:pt x="325898" y="27947"/>
                    </a:cubicBezTo>
                    <a:cubicBezTo>
                      <a:pt x="324412" y="29890"/>
                      <a:pt x="323412" y="31890"/>
                      <a:pt x="322898" y="33948"/>
                    </a:cubicBezTo>
                    <a:cubicBezTo>
                      <a:pt x="322383" y="36005"/>
                      <a:pt x="322126" y="40148"/>
                      <a:pt x="322126" y="46378"/>
                    </a:cubicBezTo>
                    <a:lnTo>
                      <a:pt x="322126" y="63094"/>
                    </a:lnTo>
                    <a:lnTo>
                      <a:pt x="316211" y="63094"/>
                    </a:lnTo>
                    <a:lnTo>
                      <a:pt x="316211" y="17574"/>
                    </a:lnTo>
                    <a:lnTo>
                      <a:pt x="322126" y="17574"/>
                    </a:lnTo>
                    <a:lnTo>
                      <a:pt x="322126" y="25718"/>
                    </a:lnTo>
                    <a:cubicBezTo>
                      <a:pt x="326813" y="19489"/>
                      <a:pt x="332499" y="16374"/>
                      <a:pt x="339185" y="16374"/>
                    </a:cubicBezTo>
                    <a:close/>
                    <a:moveTo>
                      <a:pt x="280578" y="16374"/>
                    </a:moveTo>
                    <a:cubicBezTo>
                      <a:pt x="288008" y="16374"/>
                      <a:pt x="294037" y="19546"/>
                      <a:pt x="298666" y="25889"/>
                    </a:cubicBezTo>
                    <a:lnTo>
                      <a:pt x="298666" y="17574"/>
                    </a:lnTo>
                    <a:lnTo>
                      <a:pt x="304410" y="17574"/>
                    </a:lnTo>
                    <a:lnTo>
                      <a:pt x="304410" y="63094"/>
                    </a:lnTo>
                    <a:lnTo>
                      <a:pt x="298666" y="63094"/>
                    </a:lnTo>
                    <a:lnTo>
                      <a:pt x="298666" y="55293"/>
                    </a:lnTo>
                    <a:cubicBezTo>
                      <a:pt x="293465" y="61522"/>
                      <a:pt x="287379" y="64637"/>
                      <a:pt x="280407" y="64637"/>
                    </a:cubicBezTo>
                    <a:cubicBezTo>
                      <a:pt x="274006" y="64637"/>
                      <a:pt x="268505" y="62251"/>
                      <a:pt x="263905" y="57479"/>
                    </a:cubicBezTo>
                    <a:cubicBezTo>
                      <a:pt x="259304" y="52707"/>
                      <a:pt x="257004" y="47006"/>
                      <a:pt x="257004" y="40377"/>
                    </a:cubicBezTo>
                    <a:cubicBezTo>
                      <a:pt x="257004" y="33805"/>
                      <a:pt x="259318" y="28161"/>
                      <a:pt x="263948" y="23446"/>
                    </a:cubicBezTo>
                    <a:cubicBezTo>
                      <a:pt x="268577" y="18731"/>
                      <a:pt x="274120" y="16374"/>
                      <a:pt x="280578" y="16374"/>
                    </a:cubicBezTo>
                    <a:close/>
                    <a:moveTo>
                      <a:pt x="225914" y="16374"/>
                    </a:moveTo>
                    <a:cubicBezTo>
                      <a:pt x="232315" y="16374"/>
                      <a:pt x="237830" y="18731"/>
                      <a:pt x="242459" y="23446"/>
                    </a:cubicBezTo>
                    <a:cubicBezTo>
                      <a:pt x="247088" y="28161"/>
                      <a:pt x="249403" y="33805"/>
                      <a:pt x="249403" y="40377"/>
                    </a:cubicBezTo>
                    <a:cubicBezTo>
                      <a:pt x="249403" y="47063"/>
                      <a:pt x="247117" y="52778"/>
                      <a:pt x="242545" y="57522"/>
                    </a:cubicBezTo>
                    <a:cubicBezTo>
                      <a:pt x="237973" y="62265"/>
                      <a:pt x="232486" y="64637"/>
                      <a:pt x="226086" y="64637"/>
                    </a:cubicBezTo>
                    <a:cubicBezTo>
                      <a:pt x="219113" y="64637"/>
                      <a:pt x="213027" y="61522"/>
                      <a:pt x="207826" y="55293"/>
                    </a:cubicBezTo>
                    <a:lnTo>
                      <a:pt x="207826" y="79725"/>
                    </a:lnTo>
                    <a:lnTo>
                      <a:pt x="201997" y="79725"/>
                    </a:lnTo>
                    <a:lnTo>
                      <a:pt x="201997" y="17574"/>
                    </a:lnTo>
                    <a:lnTo>
                      <a:pt x="207826" y="17574"/>
                    </a:lnTo>
                    <a:lnTo>
                      <a:pt x="207826" y="25889"/>
                    </a:lnTo>
                    <a:cubicBezTo>
                      <a:pt x="212455" y="19546"/>
                      <a:pt x="218485" y="16374"/>
                      <a:pt x="225914" y="16374"/>
                    </a:cubicBezTo>
                    <a:close/>
                    <a:moveTo>
                      <a:pt x="147142" y="16374"/>
                    </a:moveTo>
                    <a:cubicBezTo>
                      <a:pt x="150514" y="16374"/>
                      <a:pt x="153529" y="17331"/>
                      <a:pt x="156186" y="19246"/>
                    </a:cubicBezTo>
                    <a:cubicBezTo>
                      <a:pt x="158844" y="21160"/>
                      <a:pt x="160630" y="23861"/>
                      <a:pt x="161544" y="27347"/>
                    </a:cubicBezTo>
                    <a:cubicBezTo>
                      <a:pt x="163430" y="23803"/>
                      <a:pt x="165830" y="21089"/>
                      <a:pt x="168745" y="19203"/>
                    </a:cubicBezTo>
                    <a:cubicBezTo>
                      <a:pt x="171660" y="17317"/>
                      <a:pt x="174832" y="16374"/>
                      <a:pt x="178261" y="16374"/>
                    </a:cubicBezTo>
                    <a:cubicBezTo>
                      <a:pt x="182433" y="16374"/>
                      <a:pt x="186062" y="17846"/>
                      <a:pt x="189148" y="20789"/>
                    </a:cubicBezTo>
                    <a:cubicBezTo>
                      <a:pt x="192234" y="23732"/>
                      <a:pt x="193777" y="29547"/>
                      <a:pt x="193777" y="38234"/>
                    </a:cubicBezTo>
                    <a:lnTo>
                      <a:pt x="193777" y="63094"/>
                    </a:lnTo>
                    <a:lnTo>
                      <a:pt x="187776" y="63094"/>
                    </a:lnTo>
                    <a:lnTo>
                      <a:pt x="187776" y="38234"/>
                    </a:lnTo>
                    <a:cubicBezTo>
                      <a:pt x="187776" y="34062"/>
                      <a:pt x="187519" y="30990"/>
                      <a:pt x="187005" y="29018"/>
                    </a:cubicBezTo>
                    <a:cubicBezTo>
                      <a:pt x="186490" y="27047"/>
                      <a:pt x="185376" y="25389"/>
                      <a:pt x="183661" y="24046"/>
                    </a:cubicBezTo>
                    <a:cubicBezTo>
                      <a:pt x="181947" y="22703"/>
                      <a:pt x="179775" y="22032"/>
                      <a:pt x="177146" y="22032"/>
                    </a:cubicBezTo>
                    <a:cubicBezTo>
                      <a:pt x="174117" y="22032"/>
                      <a:pt x="171374" y="22975"/>
                      <a:pt x="168917" y="24861"/>
                    </a:cubicBezTo>
                    <a:cubicBezTo>
                      <a:pt x="166459" y="26747"/>
                      <a:pt x="164773" y="29147"/>
                      <a:pt x="163859" y="32062"/>
                    </a:cubicBezTo>
                    <a:cubicBezTo>
                      <a:pt x="162944" y="34976"/>
                      <a:pt x="162487" y="39377"/>
                      <a:pt x="162487" y="45263"/>
                    </a:cubicBezTo>
                    <a:lnTo>
                      <a:pt x="162487" y="63094"/>
                    </a:lnTo>
                    <a:lnTo>
                      <a:pt x="156744" y="63094"/>
                    </a:lnTo>
                    <a:lnTo>
                      <a:pt x="156744" y="39777"/>
                    </a:lnTo>
                    <a:cubicBezTo>
                      <a:pt x="156744" y="34919"/>
                      <a:pt x="156486" y="31447"/>
                      <a:pt x="155972" y="29361"/>
                    </a:cubicBezTo>
                    <a:cubicBezTo>
                      <a:pt x="155458" y="27275"/>
                      <a:pt x="154315" y="25532"/>
                      <a:pt x="152543" y="24132"/>
                    </a:cubicBezTo>
                    <a:cubicBezTo>
                      <a:pt x="150771" y="22732"/>
                      <a:pt x="148600" y="22032"/>
                      <a:pt x="146028" y="22032"/>
                    </a:cubicBezTo>
                    <a:cubicBezTo>
                      <a:pt x="143456" y="22032"/>
                      <a:pt x="141042" y="22789"/>
                      <a:pt x="138784" y="24303"/>
                    </a:cubicBezTo>
                    <a:cubicBezTo>
                      <a:pt x="136527" y="25818"/>
                      <a:pt x="134755" y="27890"/>
                      <a:pt x="133469" y="30519"/>
                    </a:cubicBezTo>
                    <a:cubicBezTo>
                      <a:pt x="132183" y="33147"/>
                      <a:pt x="131540" y="37577"/>
                      <a:pt x="131540" y="43806"/>
                    </a:cubicBezTo>
                    <a:lnTo>
                      <a:pt x="131540" y="63094"/>
                    </a:lnTo>
                    <a:lnTo>
                      <a:pt x="125711" y="63094"/>
                    </a:lnTo>
                    <a:lnTo>
                      <a:pt x="125711" y="17574"/>
                    </a:lnTo>
                    <a:lnTo>
                      <a:pt x="131540" y="17574"/>
                    </a:lnTo>
                    <a:lnTo>
                      <a:pt x="131540" y="25461"/>
                    </a:lnTo>
                    <a:cubicBezTo>
                      <a:pt x="135598" y="19403"/>
                      <a:pt x="140799" y="16374"/>
                      <a:pt x="147142" y="16374"/>
                    </a:cubicBezTo>
                    <a:close/>
                    <a:moveTo>
                      <a:pt x="90164" y="16374"/>
                    </a:moveTo>
                    <a:cubicBezTo>
                      <a:pt x="96736" y="16374"/>
                      <a:pt x="102323" y="18746"/>
                      <a:pt x="106923" y="23489"/>
                    </a:cubicBezTo>
                    <a:cubicBezTo>
                      <a:pt x="111524" y="28233"/>
                      <a:pt x="113824" y="33948"/>
                      <a:pt x="113824" y="40634"/>
                    </a:cubicBezTo>
                    <a:cubicBezTo>
                      <a:pt x="113824" y="47206"/>
                      <a:pt x="111552" y="52850"/>
                      <a:pt x="107009" y="57565"/>
                    </a:cubicBezTo>
                    <a:cubicBezTo>
                      <a:pt x="102465" y="62280"/>
                      <a:pt x="96850" y="64637"/>
                      <a:pt x="90164" y="64637"/>
                    </a:cubicBezTo>
                    <a:cubicBezTo>
                      <a:pt x="83477" y="64637"/>
                      <a:pt x="77848" y="62280"/>
                      <a:pt x="73276" y="57565"/>
                    </a:cubicBezTo>
                    <a:cubicBezTo>
                      <a:pt x="68704" y="52850"/>
                      <a:pt x="66418" y="47206"/>
                      <a:pt x="66418" y="40634"/>
                    </a:cubicBezTo>
                    <a:cubicBezTo>
                      <a:pt x="66418" y="33948"/>
                      <a:pt x="68718" y="28233"/>
                      <a:pt x="73319" y="23489"/>
                    </a:cubicBezTo>
                    <a:cubicBezTo>
                      <a:pt x="77919" y="18746"/>
                      <a:pt x="83534" y="16374"/>
                      <a:pt x="90164" y="16374"/>
                    </a:cubicBezTo>
                    <a:close/>
                    <a:moveTo>
                      <a:pt x="582054" y="0"/>
                    </a:moveTo>
                    <a:lnTo>
                      <a:pt x="587969" y="0"/>
                    </a:lnTo>
                    <a:lnTo>
                      <a:pt x="587969" y="35919"/>
                    </a:lnTo>
                    <a:lnTo>
                      <a:pt x="608972" y="17574"/>
                    </a:lnTo>
                    <a:lnTo>
                      <a:pt x="617630" y="17574"/>
                    </a:lnTo>
                    <a:lnTo>
                      <a:pt x="592598" y="39262"/>
                    </a:lnTo>
                    <a:lnTo>
                      <a:pt x="619087" y="63094"/>
                    </a:lnTo>
                    <a:lnTo>
                      <a:pt x="610772" y="63094"/>
                    </a:lnTo>
                    <a:lnTo>
                      <a:pt x="587969" y="42606"/>
                    </a:lnTo>
                    <a:lnTo>
                      <a:pt x="587969" y="63094"/>
                    </a:lnTo>
                    <a:lnTo>
                      <a:pt x="582054" y="63094"/>
                    </a:lnTo>
                    <a:close/>
                    <a:moveTo>
                      <a:pt x="508769" y="0"/>
                    </a:moveTo>
                    <a:cubicBezTo>
                      <a:pt x="510140" y="0"/>
                      <a:pt x="511297" y="472"/>
                      <a:pt x="512240" y="1415"/>
                    </a:cubicBezTo>
                    <a:cubicBezTo>
                      <a:pt x="513183" y="2358"/>
                      <a:pt x="513655" y="3515"/>
                      <a:pt x="513655" y="4887"/>
                    </a:cubicBezTo>
                    <a:cubicBezTo>
                      <a:pt x="513655" y="6201"/>
                      <a:pt x="513183" y="7330"/>
                      <a:pt x="512240" y="8273"/>
                    </a:cubicBezTo>
                    <a:cubicBezTo>
                      <a:pt x="511297" y="9216"/>
                      <a:pt x="510140" y="9687"/>
                      <a:pt x="508769" y="9687"/>
                    </a:cubicBezTo>
                    <a:cubicBezTo>
                      <a:pt x="507454" y="9687"/>
                      <a:pt x="506325" y="9202"/>
                      <a:pt x="505382" y="8230"/>
                    </a:cubicBezTo>
                    <a:cubicBezTo>
                      <a:pt x="504439" y="7258"/>
                      <a:pt x="503968" y="6144"/>
                      <a:pt x="503968" y="4887"/>
                    </a:cubicBezTo>
                    <a:cubicBezTo>
                      <a:pt x="503968" y="3572"/>
                      <a:pt x="504439" y="2429"/>
                      <a:pt x="505382" y="1458"/>
                    </a:cubicBezTo>
                    <a:cubicBezTo>
                      <a:pt x="506325" y="486"/>
                      <a:pt x="507454" y="0"/>
                      <a:pt x="508769" y="0"/>
                    </a:cubicBezTo>
                    <a:close/>
                    <a:moveTo>
                      <a:pt x="33262" y="0"/>
                    </a:moveTo>
                    <a:cubicBezTo>
                      <a:pt x="38862" y="0"/>
                      <a:pt x="44006" y="1115"/>
                      <a:pt x="48692" y="3344"/>
                    </a:cubicBezTo>
                    <a:cubicBezTo>
                      <a:pt x="53378" y="5573"/>
                      <a:pt x="57207" y="8773"/>
                      <a:pt x="60179" y="12945"/>
                    </a:cubicBezTo>
                    <a:lnTo>
                      <a:pt x="55379" y="16631"/>
                    </a:lnTo>
                    <a:cubicBezTo>
                      <a:pt x="49664" y="9544"/>
                      <a:pt x="42320" y="6001"/>
                      <a:pt x="33347" y="6001"/>
                    </a:cubicBezTo>
                    <a:cubicBezTo>
                      <a:pt x="26032" y="6001"/>
                      <a:pt x="19731" y="8573"/>
                      <a:pt x="14445" y="13716"/>
                    </a:cubicBezTo>
                    <a:cubicBezTo>
                      <a:pt x="9159" y="18860"/>
                      <a:pt x="6515" y="25118"/>
                      <a:pt x="6515" y="32490"/>
                    </a:cubicBezTo>
                    <a:cubicBezTo>
                      <a:pt x="6515" y="40034"/>
                      <a:pt x="9101" y="46306"/>
                      <a:pt x="14273" y="51307"/>
                    </a:cubicBezTo>
                    <a:cubicBezTo>
                      <a:pt x="19446" y="56307"/>
                      <a:pt x="25918" y="58808"/>
                      <a:pt x="33690" y="58808"/>
                    </a:cubicBezTo>
                    <a:cubicBezTo>
                      <a:pt x="42377" y="58808"/>
                      <a:pt x="49606" y="55436"/>
                      <a:pt x="55379" y="48692"/>
                    </a:cubicBezTo>
                    <a:lnTo>
                      <a:pt x="60179" y="52378"/>
                    </a:lnTo>
                    <a:cubicBezTo>
                      <a:pt x="57150" y="56379"/>
                      <a:pt x="53321" y="59422"/>
                      <a:pt x="48692" y="61508"/>
                    </a:cubicBezTo>
                    <a:cubicBezTo>
                      <a:pt x="44063" y="63594"/>
                      <a:pt x="38948" y="64637"/>
                      <a:pt x="33347" y="64637"/>
                    </a:cubicBezTo>
                    <a:cubicBezTo>
                      <a:pt x="23575" y="64637"/>
                      <a:pt x="15574" y="61551"/>
                      <a:pt x="9344" y="55379"/>
                    </a:cubicBezTo>
                    <a:cubicBezTo>
                      <a:pt x="3115" y="49207"/>
                      <a:pt x="0" y="41406"/>
                      <a:pt x="0" y="31976"/>
                    </a:cubicBezTo>
                    <a:cubicBezTo>
                      <a:pt x="0" y="26147"/>
                      <a:pt x="1443" y="20760"/>
                      <a:pt x="4329" y="15817"/>
                    </a:cubicBezTo>
                    <a:cubicBezTo>
                      <a:pt x="7215" y="10873"/>
                      <a:pt x="11216" y="7001"/>
                      <a:pt x="16331" y="4201"/>
                    </a:cubicBezTo>
                    <a:cubicBezTo>
                      <a:pt x="21446" y="1401"/>
                      <a:pt x="27089" y="0"/>
                      <a:pt x="332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700" dirty="0">
                  <a:solidFill>
                    <a:schemeClr val="bg1">
                      <a:lumMod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</p:grpSp>
      <p:sp>
        <p:nvSpPr>
          <p:cNvPr id="37" name="原创设计师QQ69613753    _5"/>
          <p:cNvSpPr/>
          <p:nvPr/>
        </p:nvSpPr>
        <p:spPr>
          <a:xfrm>
            <a:off x="5854358" y="4192581"/>
            <a:ext cx="59596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2018</a:t>
            </a:r>
            <a:r>
              <a:rPr lang="zh-CN" altLang="en-US" sz="3200" b="1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公司</a:t>
            </a:r>
            <a:r>
              <a:rPr lang="zh-CN" altLang="en-US" sz="32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年终总结大气汇报类</a:t>
            </a:r>
          </a:p>
        </p:txBody>
      </p:sp>
      <p:sp>
        <p:nvSpPr>
          <p:cNvPr id="38" name="原创设计师QQ69613753    _6"/>
          <p:cNvSpPr txBox="1">
            <a:spLocks/>
          </p:cNvSpPr>
          <p:nvPr/>
        </p:nvSpPr>
        <p:spPr bwMode="auto">
          <a:xfrm>
            <a:off x="6425602" y="4867910"/>
            <a:ext cx="5375705" cy="396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altLang="en-US" sz="8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CSASAADAstudio</a:t>
            </a:r>
            <a:r>
              <a:rPr lang="en-US" altLang="en-US" sz="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 sales template, a more beautiful template please magic </a:t>
            </a:r>
            <a:r>
              <a:rPr lang="en-US" altLang="en-US" sz="8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rainMagic</a:t>
            </a:r>
            <a:r>
              <a:rPr lang="en-US" altLang="en-US" sz="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 rain studio sales template, a </a:t>
            </a:r>
            <a:r>
              <a:rPr lang="en-US" altLang="en-US" sz="8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moreMagic</a:t>
            </a:r>
            <a:r>
              <a:rPr lang="en-US" altLang="en-US" sz="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 rain studio sales template, a more beautiful template please magic</a:t>
            </a:r>
          </a:p>
        </p:txBody>
      </p:sp>
      <p:sp>
        <p:nvSpPr>
          <p:cNvPr id="39" name="原创设计师QQ69613753    _7"/>
          <p:cNvSpPr/>
          <p:nvPr/>
        </p:nvSpPr>
        <p:spPr>
          <a:xfrm>
            <a:off x="10836646" y="5492031"/>
            <a:ext cx="8890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/>
          </a:p>
        </p:txBody>
      </p:sp>
      <p:sp>
        <p:nvSpPr>
          <p:cNvPr id="72" name="原创设计师QQ69613753    _8"/>
          <p:cNvSpPr>
            <a:spLocks noEditPoints="1"/>
          </p:cNvSpPr>
          <p:nvPr/>
        </p:nvSpPr>
        <p:spPr bwMode="auto">
          <a:xfrm flipH="1">
            <a:off x="-1103660" y="4088330"/>
            <a:ext cx="3836560" cy="3264969"/>
          </a:xfrm>
          <a:custGeom>
            <a:avLst/>
            <a:gdLst>
              <a:gd name="T0" fmla="*/ 881 w 1104"/>
              <a:gd name="T1" fmla="*/ 119 h 938"/>
              <a:gd name="T2" fmla="*/ 834 w 1104"/>
              <a:gd name="T3" fmla="*/ 182 h 938"/>
              <a:gd name="T4" fmla="*/ 513 w 1104"/>
              <a:gd name="T5" fmla="*/ 191 h 938"/>
              <a:gd name="T6" fmla="*/ 17 w 1104"/>
              <a:gd name="T7" fmla="*/ 1 h 938"/>
              <a:gd name="T8" fmla="*/ 16 w 1104"/>
              <a:gd name="T9" fmla="*/ 2 h 938"/>
              <a:gd name="T10" fmla="*/ 135 w 1104"/>
              <a:gd name="T11" fmla="*/ 137 h 938"/>
              <a:gd name="T12" fmla="*/ 37 w 1104"/>
              <a:gd name="T13" fmla="*/ 496 h 938"/>
              <a:gd name="T14" fmla="*/ 502 w 1104"/>
              <a:gd name="T15" fmla="*/ 210 h 938"/>
              <a:gd name="T16" fmla="*/ 250 w 1104"/>
              <a:gd name="T17" fmla="*/ 509 h 938"/>
              <a:gd name="T18" fmla="*/ 1 w 1104"/>
              <a:gd name="T19" fmla="*/ 735 h 938"/>
              <a:gd name="T20" fmla="*/ 250 w 1104"/>
              <a:gd name="T21" fmla="*/ 770 h 938"/>
              <a:gd name="T22" fmla="*/ 823 w 1104"/>
              <a:gd name="T23" fmla="*/ 938 h 938"/>
              <a:gd name="T24" fmla="*/ 262 w 1104"/>
              <a:gd name="T25" fmla="*/ 525 h 938"/>
              <a:gd name="T26" fmla="*/ 554 w 1104"/>
              <a:gd name="T27" fmla="*/ 682 h 938"/>
              <a:gd name="T28" fmla="*/ 802 w 1104"/>
              <a:gd name="T29" fmla="*/ 802 h 938"/>
              <a:gd name="T30" fmla="*/ 1091 w 1104"/>
              <a:gd name="T31" fmla="*/ 488 h 938"/>
              <a:gd name="T32" fmla="*/ 763 w 1104"/>
              <a:gd name="T33" fmla="*/ 319 h 938"/>
              <a:gd name="T34" fmla="*/ 780 w 1104"/>
              <a:gd name="T35" fmla="*/ 288 h 938"/>
              <a:gd name="T36" fmla="*/ 855 w 1104"/>
              <a:gd name="T37" fmla="*/ 444 h 938"/>
              <a:gd name="T38" fmla="*/ 857 w 1104"/>
              <a:gd name="T39" fmla="*/ 437 h 938"/>
              <a:gd name="T40" fmla="*/ 761 w 1104"/>
              <a:gd name="T41" fmla="*/ 319 h 938"/>
              <a:gd name="T42" fmla="*/ 760 w 1104"/>
              <a:gd name="T43" fmla="*/ 320 h 938"/>
              <a:gd name="T44" fmla="*/ 760 w 1104"/>
              <a:gd name="T45" fmla="*/ 320 h 938"/>
              <a:gd name="T46" fmla="*/ 742 w 1104"/>
              <a:gd name="T47" fmla="*/ 311 h 938"/>
              <a:gd name="T48" fmla="*/ 524 w 1104"/>
              <a:gd name="T49" fmla="*/ 211 h 938"/>
              <a:gd name="T50" fmla="*/ 493 w 1104"/>
              <a:gd name="T51" fmla="*/ 228 h 938"/>
              <a:gd name="T52" fmla="*/ 739 w 1104"/>
              <a:gd name="T53" fmla="*/ 356 h 938"/>
              <a:gd name="T54" fmla="*/ 260 w 1104"/>
              <a:gd name="T55" fmla="*/ 514 h 938"/>
              <a:gd name="T56" fmla="*/ 855 w 1104"/>
              <a:gd name="T57" fmla="*/ 445 h 938"/>
              <a:gd name="T58" fmla="*/ 858 w 1104"/>
              <a:gd name="T59" fmla="*/ 435 h 938"/>
              <a:gd name="T60" fmla="*/ 1079 w 1104"/>
              <a:gd name="T61" fmla="*/ 475 h 938"/>
              <a:gd name="T62" fmla="*/ 863 w 1104"/>
              <a:gd name="T63" fmla="*/ 131 h 938"/>
              <a:gd name="T64" fmla="*/ 1083 w 1104"/>
              <a:gd name="T65" fmla="*/ 465 h 938"/>
              <a:gd name="T66" fmla="*/ 773 w 1104"/>
              <a:gd name="T67" fmla="*/ 286 h 938"/>
              <a:gd name="T68" fmla="*/ 525 w 1104"/>
              <a:gd name="T69" fmla="*/ 207 h 938"/>
              <a:gd name="T70" fmla="*/ 833 w 1104"/>
              <a:gd name="T71" fmla="*/ 184 h 938"/>
              <a:gd name="T72" fmla="*/ 161 w 1104"/>
              <a:gd name="T73" fmla="*/ 139 h 938"/>
              <a:gd name="T74" fmla="*/ 19 w 1104"/>
              <a:gd name="T75" fmla="*/ 4 h 938"/>
              <a:gd name="T76" fmla="*/ 145 w 1104"/>
              <a:gd name="T77" fmla="*/ 150 h 938"/>
              <a:gd name="T78" fmla="*/ 500 w 1104"/>
              <a:gd name="T79" fmla="*/ 204 h 938"/>
              <a:gd name="T80" fmla="*/ 239 w 1104"/>
              <a:gd name="T81" fmla="*/ 528 h 938"/>
              <a:gd name="T82" fmla="*/ 237 w 1104"/>
              <a:gd name="T83" fmla="*/ 755 h 938"/>
              <a:gd name="T84" fmla="*/ 262 w 1104"/>
              <a:gd name="T85" fmla="*/ 759 h 938"/>
              <a:gd name="T86" fmla="*/ 261 w 1104"/>
              <a:gd name="T87" fmla="*/ 527 h 938"/>
              <a:gd name="T88" fmla="*/ 262 w 1104"/>
              <a:gd name="T89" fmla="*/ 517 h 938"/>
              <a:gd name="T90" fmla="*/ 543 w 1104"/>
              <a:gd name="T91" fmla="*/ 663 h 938"/>
              <a:gd name="T92" fmla="*/ 566 w 1104"/>
              <a:gd name="T93" fmla="*/ 675 h 938"/>
              <a:gd name="T94" fmla="*/ 1080 w 1104"/>
              <a:gd name="T95" fmla="*/ 480 h 9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104" h="938">
                <a:moveTo>
                  <a:pt x="1091" y="462"/>
                </a:moveTo>
                <a:cubicBezTo>
                  <a:pt x="1089" y="462"/>
                  <a:pt x="1087" y="463"/>
                  <a:pt x="1085" y="464"/>
                </a:cubicBezTo>
                <a:cubicBezTo>
                  <a:pt x="875" y="130"/>
                  <a:pt x="875" y="130"/>
                  <a:pt x="875" y="130"/>
                </a:cubicBezTo>
                <a:cubicBezTo>
                  <a:pt x="879" y="127"/>
                  <a:pt x="881" y="123"/>
                  <a:pt x="881" y="119"/>
                </a:cubicBezTo>
                <a:cubicBezTo>
                  <a:pt x="881" y="112"/>
                  <a:pt x="875" y="106"/>
                  <a:pt x="868" y="106"/>
                </a:cubicBezTo>
                <a:cubicBezTo>
                  <a:pt x="861" y="106"/>
                  <a:pt x="855" y="112"/>
                  <a:pt x="855" y="119"/>
                </a:cubicBezTo>
                <a:cubicBezTo>
                  <a:pt x="855" y="124"/>
                  <a:pt x="858" y="128"/>
                  <a:pt x="861" y="130"/>
                </a:cubicBezTo>
                <a:cubicBezTo>
                  <a:pt x="834" y="182"/>
                  <a:pt x="834" y="182"/>
                  <a:pt x="834" y="182"/>
                </a:cubicBezTo>
                <a:cubicBezTo>
                  <a:pt x="674" y="1"/>
                  <a:pt x="674" y="1"/>
                  <a:pt x="674" y="1"/>
                </a:cubicBezTo>
                <a:cubicBezTo>
                  <a:pt x="673" y="0"/>
                  <a:pt x="673" y="0"/>
                  <a:pt x="673" y="0"/>
                </a:cubicBezTo>
                <a:cubicBezTo>
                  <a:pt x="520" y="193"/>
                  <a:pt x="520" y="193"/>
                  <a:pt x="520" y="193"/>
                </a:cubicBezTo>
                <a:cubicBezTo>
                  <a:pt x="518" y="192"/>
                  <a:pt x="516" y="191"/>
                  <a:pt x="513" y="191"/>
                </a:cubicBezTo>
                <a:cubicBezTo>
                  <a:pt x="509" y="191"/>
                  <a:pt x="505" y="194"/>
                  <a:pt x="502" y="197"/>
                </a:cubicBezTo>
                <a:cubicBezTo>
                  <a:pt x="17" y="1"/>
                  <a:pt x="17" y="1"/>
                  <a:pt x="17" y="1"/>
                </a:cubicBezTo>
                <a:cubicBezTo>
                  <a:pt x="17" y="1"/>
                  <a:pt x="17" y="1"/>
                  <a:pt x="17" y="1"/>
                </a:cubicBezTo>
                <a:cubicBezTo>
                  <a:pt x="17" y="1"/>
                  <a:pt x="17" y="1"/>
                  <a:pt x="17" y="1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38" y="129"/>
                  <a:pt x="138" y="129"/>
                  <a:pt x="138" y="129"/>
                </a:cubicBezTo>
                <a:cubicBezTo>
                  <a:pt x="136" y="131"/>
                  <a:pt x="135" y="134"/>
                  <a:pt x="135" y="137"/>
                </a:cubicBezTo>
                <a:cubicBezTo>
                  <a:pt x="135" y="143"/>
                  <a:pt x="139" y="147"/>
                  <a:pt x="144" y="149"/>
                </a:cubicBezTo>
                <a:cubicBezTo>
                  <a:pt x="52" y="484"/>
                  <a:pt x="52" y="484"/>
                  <a:pt x="52" y="484"/>
                </a:cubicBezTo>
                <a:cubicBezTo>
                  <a:pt x="52" y="484"/>
                  <a:pt x="51" y="483"/>
                  <a:pt x="50" y="483"/>
                </a:cubicBezTo>
                <a:cubicBezTo>
                  <a:pt x="43" y="483"/>
                  <a:pt x="37" y="489"/>
                  <a:pt x="37" y="496"/>
                </a:cubicBezTo>
                <a:cubicBezTo>
                  <a:pt x="37" y="503"/>
                  <a:pt x="43" y="509"/>
                  <a:pt x="50" y="509"/>
                </a:cubicBezTo>
                <a:cubicBezTo>
                  <a:pt x="57" y="509"/>
                  <a:pt x="63" y="503"/>
                  <a:pt x="63" y="496"/>
                </a:cubicBezTo>
                <a:cubicBezTo>
                  <a:pt x="63" y="494"/>
                  <a:pt x="62" y="492"/>
                  <a:pt x="61" y="490"/>
                </a:cubicBezTo>
                <a:cubicBezTo>
                  <a:pt x="502" y="210"/>
                  <a:pt x="502" y="210"/>
                  <a:pt x="502" y="210"/>
                </a:cubicBezTo>
                <a:cubicBezTo>
                  <a:pt x="503" y="211"/>
                  <a:pt x="503" y="212"/>
                  <a:pt x="504" y="213"/>
                </a:cubicBezTo>
                <a:cubicBezTo>
                  <a:pt x="495" y="224"/>
                  <a:pt x="495" y="224"/>
                  <a:pt x="495" y="224"/>
                </a:cubicBezTo>
                <a:cubicBezTo>
                  <a:pt x="255" y="510"/>
                  <a:pt x="255" y="510"/>
                  <a:pt x="255" y="510"/>
                </a:cubicBezTo>
                <a:cubicBezTo>
                  <a:pt x="254" y="509"/>
                  <a:pt x="252" y="509"/>
                  <a:pt x="250" y="509"/>
                </a:cubicBezTo>
                <a:cubicBezTo>
                  <a:pt x="243" y="509"/>
                  <a:pt x="237" y="514"/>
                  <a:pt x="237" y="521"/>
                </a:cubicBezTo>
                <a:cubicBezTo>
                  <a:pt x="237" y="523"/>
                  <a:pt x="238" y="525"/>
                  <a:pt x="238" y="527"/>
                </a:cubicBezTo>
                <a:cubicBezTo>
                  <a:pt x="0" y="735"/>
                  <a:pt x="0" y="735"/>
                  <a:pt x="0" y="735"/>
                </a:cubicBezTo>
                <a:cubicBezTo>
                  <a:pt x="1" y="735"/>
                  <a:pt x="1" y="735"/>
                  <a:pt x="1" y="735"/>
                </a:cubicBezTo>
                <a:cubicBezTo>
                  <a:pt x="1" y="736"/>
                  <a:pt x="1" y="736"/>
                  <a:pt x="1" y="736"/>
                </a:cubicBezTo>
                <a:cubicBezTo>
                  <a:pt x="237" y="756"/>
                  <a:pt x="237" y="756"/>
                  <a:pt x="237" y="756"/>
                </a:cubicBezTo>
                <a:cubicBezTo>
                  <a:pt x="237" y="756"/>
                  <a:pt x="237" y="757"/>
                  <a:pt x="237" y="757"/>
                </a:cubicBezTo>
                <a:cubicBezTo>
                  <a:pt x="237" y="764"/>
                  <a:pt x="243" y="770"/>
                  <a:pt x="250" y="770"/>
                </a:cubicBezTo>
                <a:cubicBezTo>
                  <a:pt x="256" y="770"/>
                  <a:pt x="260" y="766"/>
                  <a:pt x="262" y="760"/>
                </a:cubicBezTo>
                <a:cubicBezTo>
                  <a:pt x="810" y="923"/>
                  <a:pt x="810" y="923"/>
                  <a:pt x="810" y="923"/>
                </a:cubicBezTo>
                <a:cubicBezTo>
                  <a:pt x="810" y="924"/>
                  <a:pt x="810" y="924"/>
                  <a:pt x="810" y="925"/>
                </a:cubicBezTo>
                <a:cubicBezTo>
                  <a:pt x="810" y="932"/>
                  <a:pt x="816" y="938"/>
                  <a:pt x="823" y="938"/>
                </a:cubicBezTo>
                <a:cubicBezTo>
                  <a:pt x="830" y="938"/>
                  <a:pt x="835" y="932"/>
                  <a:pt x="835" y="925"/>
                </a:cubicBezTo>
                <a:cubicBezTo>
                  <a:pt x="835" y="918"/>
                  <a:pt x="830" y="912"/>
                  <a:pt x="823" y="912"/>
                </a:cubicBezTo>
                <a:cubicBezTo>
                  <a:pt x="818" y="912"/>
                  <a:pt x="814" y="915"/>
                  <a:pt x="811" y="919"/>
                </a:cubicBezTo>
                <a:cubicBezTo>
                  <a:pt x="262" y="525"/>
                  <a:pt x="262" y="525"/>
                  <a:pt x="262" y="525"/>
                </a:cubicBezTo>
                <a:cubicBezTo>
                  <a:pt x="262" y="525"/>
                  <a:pt x="262" y="525"/>
                  <a:pt x="262" y="525"/>
                </a:cubicBezTo>
                <a:cubicBezTo>
                  <a:pt x="542" y="665"/>
                  <a:pt x="542" y="665"/>
                  <a:pt x="542" y="665"/>
                </a:cubicBezTo>
                <a:cubicBezTo>
                  <a:pt x="542" y="666"/>
                  <a:pt x="541" y="668"/>
                  <a:pt x="541" y="670"/>
                </a:cubicBezTo>
                <a:cubicBezTo>
                  <a:pt x="541" y="677"/>
                  <a:pt x="547" y="682"/>
                  <a:pt x="554" y="682"/>
                </a:cubicBezTo>
                <a:cubicBezTo>
                  <a:pt x="559" y="682"/>
                  <a:pt x="563" y="680"/>
                  <a:pt x="565" y="676"/>
                </a:cubicBezTo>
                <a:cubicBezTo>
                  <a:pt x="791" y="784"/>
                  <a:pt x="791" y="784"/>
                  <a:pt x="791" y="784"/>
                </a:cubicBezTo>
                <a:cubicBezTo>
                  <a:pt x="790" y="785"/>
                  <a:pt x="790" y="787"/>
                  <a:pt x="790" y="789"/>
                </a:cubicBezTo>
                <a:cubicBezTo>
                  <a:pt x="790" y="796"/>
                  <a:pt x="795" y="802"/>
                  <a:pt x="802" y="802"/>
                </a:cubicBezTo>
                <a:cubicBezTo>
                  <a:pt x="809" y="802"/>
                  <a:pt x="815" y="796"/>
                  <a:pt x="815" y="789"/>
                </a:cubicBezTo>
                <a:cubicBezTo>
                  <a:pt x="815" y="786"/>
                  <a:pt x="814" y="784"/>
                  <a:pt x="813" y="782"/>
                </a:cubicBezTo>
                <a:cubicBezTo>
                  <a:pt x="1083" y="485"/>
                  <a:pt x="1083" y="485"/>
                  <a:pt x="1083" y="485"/>
                </a:cubicBezTo>
                <a:cubicBezTo>
                  <a:pt x="1085" y="487"/>
                  <a:pt x="1088" y="488"/>
                  <a:pt x="1091" y="488"/>
                </a:cubicBezTo>
                <a:cubicBezTo>
                  <a:pt x="1098" y="488"/>
                  <a:pt x="1104" y="482"/>
                  <a:pt x="1104" y="475"/>
                </a:cubicBezTo>
                <a:cubicBezTo>
                  <a:pt x="1104" y="468"/>
                  <a:pt x="1098" y="462"/>
                  <a:pt x="1091" y="462"/>
                </a:cubicBezTo>
                <a:close/>
                <a:moveTo>
                  <a:pt x="1080" y="469"/>
                </a:moveTo>
                <a:cubicBezTo>
                  <a:pt x="763" y="319"/>
                  <a:pt x="763" y="319"/>
                  <a:pt x="763" y="319"/>
                </a:cubicBezTo>
                <a:cubicBezTo>
                  <a:pt x="768" y="310"/>
                  <a:pt x="768" y="310"/>
                  <a:pt x="768" y="310"/>
                </a:cubicBezTo>
                <a:cubicBezTo>
                  <a:pt x="769" y="311"/>
                  <a:pt x="771" y="312"/>
                  <a:pt x="773" y="312"/>
                </a:cubicBezTo>
                <a:cubicBezTo>
                  <a:pt x="781" y="312"/>
                  <a:pt x="786" y="306"/>
                  <a:pt x="786" y="299"/>
                </a:cubicBezTo>
                <a:cubicBezTo>
                  <a:pt x="786" y="295"/>
                  <a:pt x="784" y="291"/>
                  <a:pt x="780" y="288"/>
                </a:cubicBezTo>
                <a:cubicBezTo>
                  <a:pt x="834" y="185"/>
                  <a:pt x="834" y="185"/>
                  <a:pt x="834" y="185"/>
                </a:cubicBezTo>
                <a:cubicBezTo>
                  <a:pt x="1082" y="466"/>
                  <a:pt x="1082" y="466"/>
                  <a:pt x="1082" y="466"/>
                </a:cubicBezTo>
                <a:cubicBezTo>
                  <a:pt x="1081" y="467"/>
                  <a:pt x="1081" y="468"/>
                  <a:pt x="1080" y="469"/>
                </a:cubicBezTo>
                <a:close/>
                <a:moveTo>
                  <a:pt x="855" y="444"/>
                </a:moveTo>
                <a:cubicBezTo>
                  <a:pt x="676" y="465"/>
                  <a:pt x="676" y="465"/>
                  <a:pt x="676" y="465"/>
                </a:cubicBezTo>
                <a:cubicBezTo>
                  <a:pt x="703" y="420"/>
                  <a:pt x="703" y="420"/>
                  <a:pt x="703" y="420"/>
                </a:cubicBezTo>
                <a:cubicBezTo>
                  <a:pt x="740" y="357"/>
                  <a:pt x="740" y="357"/>
                  <a:pt x="740" y="357"/>
                </a:cubicBezTo>
                <a:cubicBezTo>
                  <a:pt x="857" y="437"/>
                  <a:pt x="857" y="437"/>
                  <a:pt x="857" y="437"/>
                </a:cubicBezTo>
                <a:cubicBezTo>
                  <a:pt x="856" y="438"/>
                  <a:pt x="855" y="441"/>
                  <a:pt x="855" y="443"/>
                </a:cubicBezTo>
                <a:cubicBezTo>
                  <a:pt x="855" y="443"/>
                  <a:pt x="855" y="444"/>
                  <a:pt x="855" y="444"/>
                </a:cubicBezTo>
                <a:close/>
                <a:moveTo>
                  <a:pt x="766" y="310"/>
                </a:moveTo>
                <a:cubicBezTo>
                  <a:pt x="761" y="319"/>
                  <a:pt x="761" y="319"/>
                  <a:pt x="761" y="319"/>
                </a:cubicBezTo>
                <a:cubicBezTo>
                  <a:pt x="746" y="311"/>
                  <a:pt x="746" y="311"/>
                  <a:pt x="746" y="311"/>
                </a:cubicBezTo>
                <a:cubicBezTo>
                  <a:pt x="762" y="305"/>
                  <a:pt x="762" y="305"/>
                  <a:pt x="762" y="305"/>
                </a:cubicBezTo>
                <a:cubicBezTo>
                  <a:pt x="763" y="307"/>
                  <a:pt x="764" y="308"/>
                  <a:pt x="766" y="310"/>
                </a:cubicBezTo>
                <a:close/>
                <a:moveTo>
                  <a:pt x="760" y="320"/>
                </a:moveTo>
                <a:cubicBezTo>
                  <a:pt x="740" y="355"/>
                  <a:pt x="740" y="355"/>
                  <a:pt x="740" y="355"/>
                </a:cubicBezTo>
                <a:cubicBezTo>
                  <a:pt x="702" y="330"/>
                  <a:pt x="702" y="330"/>
                  <a:pt x="702" y="330"/>
                </a:cubicBezTo>
                <a:cubicBezTo>
                  <a:pt x="744" y="312"/>
                  <a:pt x="744" y="312"/>
                  <a:pt x="744" y="312"/>
                </a:cubicBezTo>
                <a:lnTo>
                  <a:pt x="760" y="320"/>
                </a:lnTo>
                <a:close/>
                <a:moveTo>
                  <a:pt x="701" y="329"/>
                </a:moveTo>
                <a:cubicBezTo>
                  <a:pt x="525" y="209"/>
                  <a:pt x="525" y="209"/>
                  <a:pt x="525" y="209"/>
                </a:cubicBezTo>
                <a:cubicBezTo>
                  <a:pt x="525" y="209"/>
                  <a:pt x="525" y="209"/>
                  <a:pt x="525" y="209"/>
                </a:cubicBezTo>
                <a:cubicBezTo>
                  <a:pt x="742" y="311"/>
                  <a:pt x="742" y="311"/>
                  <a:pt x="742" y="311"/>
                </a:cubicBezTo>
                <a:lnTo>
                  <a:pt x="701" y="329"/>
                </a:lnTo>
                <a:close/>
                <a:moveTo>
                  <a:pt x="505" y="214"/>
                </a:moveTo>
                <a:cubicBezTo>
                  <a:pt x="507" y="215"/>
                  <a:pt x="510" y="217"/>
                  <a:pt x="513" y="217"/>
                </a:cubicBezTo>
                <a:cubicBezTo>
                  <a:pt x="518" y="217"/>
                  <a:pt x="522" y="214"/>
                  <a:pt x="524" y="211"/>
                </a:cubicBezTo>
                <a:cubicBezTo>
                  <a:pt x="699" y="329"/>
                  <a:pt x="699" y="329"/>
                  <a:pt x="699" y="329"/>
                </a:cubicBezTo>
                <a:cubicBezTo>
                  <a:pt x="259" y="513"/>
                  <a:pt x="259" y="513"/>
                  <a:pt x="259" y="513"/>
                </a:cubicBezTo>
                <a:cubicBezTo>
                  <a:pt x="259" y="512"/>
                  <a:pt x="258" y="511"/>
                  <a:pt x="257" y="511"/>
                </a:cubicBezTo>
                <a:cubicBezTo>
                  <a:pt x="493" y="228"/>
                  <a:pt x="493" y="228"/>
                  <a:pt x="493" y="228"/>
                </a:cubicBezTo>
                <a:lnTo>
                  <a:pt x="505" y="214"/>
                </a:lnTo>
                <a:close/>
                <a:moveTo>
                  <a:pt x="260" y="514"/>
                </a:moveTo>
                <a:cubicBezTo>
                  <a:pt x="701" y="330"/>
                  <a:pt x="701" y="330"/>
                  <a:pt x="701" y="330"/>
                </a:cubicBezTo>
                <a:cubicBezTo>
                  <a:pt x="739" y="356"/>
                  <a:pt x="739" y="356"/>
                  <a:pt x="739" y="356"/>
                </a:cubicBezTo>
                <a:cubicBezTo>
                  <a:pt x="701" y="420"/>
                  <a:pt x="701" y="420"/>
                  <a:pt x="701" y="420"/>
                </a:cubicBezTo>
                <a:cubicBezTo>
                  <a:pt x="674" y="466"/>
                  <a:pt x="674" y="466"/>
                  <a:pt x="674" y="466"/>
                </a:cubicBezTo>
                <a:cubicBezTo>
                  <a:pt x="261" y="515"/>
                  <a:pt x="261" y="515"/>
                  <a:pt x="261" y="515"/>
                </a:cubicBezTo>
                <a:cubicBezTo>
                  <a:pt x="261" y="515"/>
                  <a:pt x="261" y="514"/>
                  <a:pt x="260" y="514"/>
                </a:cubicBezTo>
                <a:close/>
                <a:moveTo>
                  <a:pt x="566" y="665"/>
                </a:moveTo>
                <a:cubicBezTo>
                  <a:pt x="565" y="662"/>
                  <a:pt x="563" y="661"/>
                  <a:pt x="562" y="659"/>
                </a:cubicBezTo>
                <a:cubicBezTo>
                  <a:pt x="675" y="467"/>
                  <a:pt x="675" y="467"/>
                  <a:pt x="675" y="467"/>
                </a:cubicBezTo>
                <a:cubicBezTo>
                  <a:pt x="855" y="445"/>
                  <a:pt x="855" y="445"/>
                  <a:pt x="855" y="445"/>
                </a:cubicBezTo>
                <a:cubicBezTo>
                  <a:pt x="857" y="451"/>
                  <a:pt x="862" y="456"/>
                  <a:pt x="868" y="456"/>
                </a:cubicBezTo>
                <a:cubicBezTo>
                  <a:pt x="875" y="456"/>
                  <a:pt x="881" y="450"/>
                  <a:pt x="881" y="443"/>
                </a:cubicBezTo>
                <a:cubicBezTo>
                  <a:pt x="881" y="436"/>
                  <a:pt x="875" y="430"/>
                  <a:pt x="868" y="430"/>
                </a:cubicBezTo>
                <a:cubicBezTo>
                  <a:pt x="864" y="430"/>
                  <a:pt x="860" y="432"/>
                  <a:pt x="858" y="435"/>
                </a:cubicBezTo>
                <a:cubicBezTo>
                  <a:pt x="741" y="356"/>
                  <a:pt x="741" y="356"/>
                  <a:pt x="741" y="356"/>
                </a:cubicBezTo>
                <a:cubicBezTo>
                  <a:pt x="762" y="320"/>
                  <a:pt x="762" y="320"/>
                  <a:pt x="762" y="320"/>
                </a:cubicBezTo>
                <a:cubicBezTo>
                  <a:pt x="1080" y="470"/>
                  <a:pt x="1080" y="470"/>
                  <a:pt x="1080" y="470"/>
                </a:cubicBezTo>
                <a:cubicBezTo>
                  <a:pt x="1079" y="472"/>
                  <a:pt x="1079" y="473"/>
                  <a:pt x="1079" y="475"/>
                </a:cubicBezTo>
                <a:cubicBezTo>
                  <a:pt x="1079" y="476"/>
                  <a:pt x="1079" y="477"/>
                  <a:pt x="1079" y="479"/>
                </a:cubicBezTo>
                <a:cubicBezTo>
                  <a:pt x="786" y="585"/>
                  <a:pt x="786" y="585"/>
                  <a:pt x="786" y="585"/>
                </a:cubicBezTo>
                <a:lnTo>
                  <a:pt x="566" y="665"/>
                </a:lnTo>
                <a:close/>
                <a:moveTo>
                  <a:pt x="863" y="131"/>
                </a:moveTo>
                <a:cubicBezTo>
                  <a:pt x="864" y="132"/>
                  <a:pt x="866" y="132"/>
                  <a:pt x="868" y="132"/>
                </a:cubicBezTo>
                <a:cubicBezTo>
                  <a:pt x="870" y="132"/>
                  <a:pt x="872" y="131"/>
                  <a:pt x="874" y="130"/>
                </a:cubicBezTo>
                <a:cubicBezTo>
                  <a:pt x="1084" y="465"/>
                  <a:pt x="1084" y="465"/>
                  <a:pt x="1084" y="465"/>
                </a:cubicBezTo>
                <a:cubicBezTo>
                  <a:pt x="1084" y="465"/>
                  <a:pt x="1084" y="465"/>
                  <a:pt x="1083" y="465"/>
                </a:cubicBezTo>
                <a:cubicBezTo>
                  <a:pt x="835" y="184"/>
                  <a:pt x="835" y="184"/>
                  <a:pt x="835" y="184"/>
                </a:cubicBezTo>
                <a:lnTo>
                  <a:pt x="863" y="131"/>
                </a:lnTo>
                <a:close/>
                <a:moveTo>
                  <a:pt x="779" y="288"/>
                </a:moveTo>
                <a:cubicBezTo>
                  <a:pt x="777" y="287"/>
                  <a:pt x="775" y="286"/>
                  <a:pt x="773" y="286"/>
                </a:cubicBezTo>
                <a:cubicBezTo>
                  <a:pt x="766" y="286"/>
                  <a:pt x="761" y="292"/>
                  <a:pt x="761" y="299"/>
                </a:cubicBezTo>
                <a:cubicBezTo>
                  <a:pt x="761" y="301"/>
                  <a:pt x="761" y="302"/>
                  <a:pt x="761" y="303"/>
                </a:cubicBezTo>
                <a:cubicBezTo>
                  <a:pt x="744" y="311"/>
                  <a:pt x="744" y="311"/>
                  <a:pt x="744" y="311"/>
                </a:cubicBezTo>
                <a:cubicBezTo>
                  <a:pt x="525" y="207"/>
                  <a:pt x="525" y="207"/>
                  <a:pt x="525" y="207"/>
                </a:cubicBezTo>
                <a:cubicBezTo>
                  <a:pt x="526" y="206"/>
                  <a:pt x="526" y="205"/>
                  <a:pt x="526" y="204"/>
                </a:cubicBezTo>
                <a:cubicBezTo>
                  <a:pt x="526" y="200"/>
                  <a:pt x="524" y="196"/>
                  <a:pt x="521" y="194"/>
                </a:cubicBezTo>
                <a:cubicBezTo>
                  <a:pt x="673" y="2"/>
                  <a:pt x="673" y="2"/>
                  <a:pt x="673" y="2"/>
                </a:cubicBezTo>
                <a:cubicBezTo>
                  <a:pt x="833" y="184"/>
                  <a:pt x="833" y="184"/>
                  <a:pt x="833" y="184"/>
                </a:cubicBezTo>
                <a:lnTo>
                  <a:pt x="779" y="288"/>
                </a:lnTo>
                <a:close/>
                <a:moveTo>
                  <a:pt x="502" y="199"/>
                </a:moveTo>
                <a:cubicBezTo>
                  <a:pt x="502" y="199"/>
                  <a:pt x="501" y="199"/>
                  <a:pt x="501" y="200"/>
                </a:cubicBezTo>
                <a:cubicBezTo>
                  <a:pt x="161" y="139"/>
                  <a:pt x="161" y="139"/>
                  <a:pt x="161" y="139"/>
                </a:cubicBezTo>
                <a:cubicBezTo>
                  <a:pt x="161" y="138"/>
                  <a:pt x="161" y="138"/>
                  <a:pt x="161" y="137"/>
                </a:cubicBezTo>
                <a:cubicBezTo>
                  <a:pt x="161" y="130"/>
                  <a:pt x="155" y="124"/>
                  <a:pt x="148" y="124"/>
                </a:cubicBezTo>
                <a:cubicBezTo>
                  <a:pt x="145" y="124"/>
                  <a:pt x="142" y="126"/>
                  <a:pt x="139" y="128"/>
                </a:cubicBezTo>
                <a:cubicBezTo>
                  <a:pt x="19" y="4"/>
                  <a:pt x="19" y="4"/>
                  <a:pt x="19" y="4"/>
                </a:cubicBezTo>
                <a:lnTo>
                  <a:pt x="502" y="199"/>
                </a:lnTo>
                <a:close/>
                <a:moveTo>
                  <a:pt x="61" y="489"/>
                </a:moveTo>
                <a:cubicBezTo>
                  <a:pt x="59" y="487"/>
                  <a:pt x="57" y="485"/>
                  <a:pt x="54" y="484"/>
                </a:cubicBezTo>
                <a:cubicBezTo>
                  <a:pt x="145" y="150"/>
                  <a:pt x="145" y="150"/>
                  <a:pt x="145" y="150"/>
                </a:cubicBezTo>
                <a:cubicBezTo>
                  <a:pt x="146" y="150"/>
                  <a:pt x="147" y="150"/>
                  <a:pt x="148" y="150"/>
                </a:cubicBezTo>
                <a:cubicBezTo>
                  <a:pt x="154" y="150"/>
                  <a:pt x="159" y="146"/>
                  <a:pt x="160" y="140"/>
                </a:cubicBezTo>
                <a:cubicBezTo>
                  <a:pt x="501" y="201"/>
                  <a:pt x="501" y="201"/>
                  <a:pt x="501" y="201"/>
                </a:cubicBezTo>
                <a:cubicBezTo>
                  <a:pt x="501" y="202"/>
                  <a:pt x="500" y="203"/>
                  <a:pt x="500" y="204"/>
                </a:cubicBezTo>
                <a:cubicBezTo>
                  <a:pt x="500" y="206"/>
                  <a:pt x="501" y="208"/>
                  <a:pt x="502" y="209"/>
                </a:cubicBezTo>
                <a:lnTo>
                  <a:pt x="61" y="489"/>
                </a:lnTo>
                <a:close/>
                <a:moveTo>
                  <a:pt x="2" y="735"/>
                </a:moveTo>
                <a:cubicBezTo>
                  <a:pt x="239" y="528"/>
                  <a:pt x="239" y="528"/>
                  <a:pt x="239" y="528"/>
                </a:cubicBezTo>
                <a:cubicBezTo>
                  <a:pt x="241" y="531"/>
                  <a:pt x="245" y="534"/>
                  <a:pt x="249" y="534"/>
                </a:cubicBezTo>
                <a:cubicBezTo>
                  <a:pt x="252" y="744"/>
                  <a:pt x="252" y="744"/>
                  <a:pt x="252" y="744"/>
                </a:cubicBezTo>
                <a:cubicBezTo>
                  <a:pt x="251" y="744"/>
                  <a:pt x="251" y="744"/>
                  <a:pt x="250" y="744"/>
                </a:cubicBezTo>
                <a:cubicBezTo>
                  <a:pt x="244" y="744"/>
                  <a:pt x="238" y="749"/>
                  <a:pt x="237" y="755"/>
                </a:cubicBezTo>
                <a:lnTo>
                  <a:pt x="2" y="735"/>
                </a:lnTo>
                <a:close/>
                <a:moveTo>
                  <a:pt x="811" y="920"/>
                </a:moveTo>
                <a:cubicBezTo>
                  <a:pt x="811" y="921"/>
                  <a:pt x="810" y="921"/>
                  <a:pt x="810" y="922"/>
                </a:cubicBezTo>
                <a:cubicBezTo>
                  <a:pt x="262" y="759"/>
                  <a:pt x="262" y="759"/>
                  <a:pt x="262" y="759"/>
                </a:cubicBezTo>
                <a:cubicBezTo>
                  <a:pt x="263" y="758"/>
                  <a:pt x="263" y="758"/>
                  <a:pt x="263" y="757"/>
                </a:cubicBezTo>
                <a:cubicBezTo>
                  <a:pt x="263" y="751"/>
                  <a:pt x="259" y="746"/>
                  <a:pt x="253" y="744"/>
                </a:cubicBezTo>
                <a:cubicBezTo>
                  <a:pt x="251" y="534"/>
                  <a:pt x="251" y="534"/>
                  <a:pt x="251" y="534"/>
                </a:cubicBezTo>
                <a:cubicBezTo>
                  <a:pt x="255" y="534"/>
                  <a:pt x="259" y="531"/>
                  <a:pt x="261" y="527"/>
                </a:cubicBezTo>
                <a:lnTo>
                  <a:pt x="811" y="920"/>
                </a:lnTo>
                <a:close/>
                <a:moveTo>
                  <a:pt x="263" y="523"/>
                </a:moveTo>
                <a:cubicBezTo>
                  <a:pt x="263" y="522"/>
                  <a:pt x="263" y="522"/>
                  <a:pt x="263" y="521"/>
                </a:cubicBezTo>
                <a:cubicBezTo>
                  <a:pt x="263" y="520"/>
                  <a:pt x="262" y="518"/>
                  <a:pt x="262" y="517"/>
                </a:cubicBezTo>
                <a:cubicBezTo>
                  <a:pt x="673" y="467"/>
                  <a:pt x="673" y="467"/>
                  <a:pt x="673" y="467"/>
                </a:cubicBezTo>
                <a:cubicBezTo>
                  <a:pt x="560" y="658"/>
                  <a:pt x="560" y="658"/>
                  <a:pt x="560" y="658"/>
                </a:cubicBezTo>
                <a:cubicBezTo>
                  <a:pt x="558" y="657"/>
                  <a:pt x="556" y="657"/>
                  <a:pt x="554" y="657"/>
                </a:cubicBezTo>
                <a:cubicBezTo>
                  <a:pt x="549" y="657"/>
                  <a:pt x="545" y="660"/>
                  <a:pt x="543" y="663"/>
                </a:cubicBezTo>
                <a:lnTo>
                  <a:pt x="263" y="523"/>
                </a:lnTo>
                <a:close/>
                <a:moveTo>
                  <a:pt x="802" y="777"/>
                </a:moveTo>
                <a:cubicBezTo>
                  <a:pt x="798" y="777"/>
                  <a:pt x="794" y="779"/>
                  <a:pt x="792" y="782"/>
                </a:cubicBezTo>
                <a:cubicBezTo>
                  <a:pt x="566" y="675"/>
                  <a:pt x="566" y="675"/>
                  <a:pt x="566" y="675"/>
                </a:cubicBezTo>
                <a:cubicBezTo>
                  <a:pt x="567" y="673"/>
                  <a:pt x="567" y="671"/>
                  <a:pt x="567" y="670"/>
                </a:cubicBezTo>
                <a:cubicBezTo>
                  <a:pt x="567" y="668"/>
                  <a:pt x="567" y="667"/>
                  <a:pt x="566" y="666"/>
                </a:cubicBezTo>
                <a:cubicBezTo>
                  <a:pt x="777" y="590"/>
                  <a:pt x="777" y="590"/>
                  <a:pt x="777" y="590"/>
                </a:cubicBezTo>
                <a:cubicBezTo>
                  <a:pt x="1080" y="480"/>
                  <a:pt x="1080" y="480"/>
                  <a:pt x="1080" y="480"/>
                </a:cubicBezTo>
                <a:cubicBezTo>
                  <a:pt x="1080" y="481"/>
                  <a:pt x="1081" y="483"/>
                  <a:pt x="1082" y="484"/>
                </a:cubicBezTo>
                <a:cubicBezTo>
                  <a:pt x="812" y="781"/>
                  <a:pt x="812" y="781"/>
                  <a:pt x="812" y="781"/>
                </a:cubicBezTo>
                <a:cubicBezTo>
                  <a:pt x="809" y="778"/>
                  <a:pt x="806" y="777"/>
                  <a:pt x="802" y="777"/>
                </a:cubicBezTo>
                <a:close/>
              </a:path>
            </a:pathLst>
          </a:custGeom>
          <a:solidFill>
            <a:schemeClr val="bg1">
              <a:alpha val="33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pic>
        <p:nvPicPr>
          <p:cNvPr id="2" name="原创设计师QQ69613753    _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23775" y="6248400"/>
            <a:ext cx="609600" cy="609600"/>
          </a:xfrm>
          <a:prstGeom prst="rect">
            <a:avLst/>
          </a:prstGeom>
        </p:spPr>
      </p:pic>
      <p:pic>
        <p:nvPicPr>
          <p:cNvPr id="22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3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4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9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4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1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7" grpId="0"/>
      <p:bldP spid="38" grpId="0"/>
      <p:bldP spid="39" grpId="0" animBg="1"/>
      <p:bldP spid="7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>
            <a:spLocks noChangeAspect="1"/>
          </p:cNvSpPr>
          <p:nvPr/>
        </p:nvSpPr>
        <p:spPr>
          <a:xfrm>
            <a:off x="3200401" y="4455057"/>
            <a:ext cx="2160000" cy="1862069"/>
          </a:xfrm>
          <a:custGeom>
            <a:avLst/>
            <a:gdLst>
              <a:gd name="connsiteX0" fmla="*/ 1080000 w 2160000"/>
              <a:gd name="connsiteY0" fmla="*/ 0 h 1862069"/>
              <a:gd name="connsiteX1" fmla="*/ 2160000 w 2160000"/>
              <a:gd name="connsiteY1" fmla="*/ 1862069 h 1862069"/>
              <a:gd name="connsiteX2" fmla="*/ 1620000 w 2160000"/>
              <a:gd name="connsiteY2" fmla="*/ 931035 h 1862069"/>
              <a:gd name="connsiteX3" fmla="*/ 1080000 w 2160000"/>
              <a:gd name="connsiteY3" fmla="*/ 1862069 h 1862069"/>
              <a:gd name="connsiteX4" fmla="*/ 0 w 2160000"/>
              <a:gd name="connsiteY4" fmla="*/ 1862069 h 1862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00" h="1862069">
                <a:moveTo>
                  <a:pt x="1080000" y="0"/>
                </a:moveTo>
                <a:lnTo>
                  <a:pt x="2160000" y="1862069"/>
                </a:lnTo>
                <a:lnTo>
                  <a:pt x="1620000" y="931035"/>
                </a:lnTo>
                <a:lnTo>
                  <a:pt x="1080000" y="1862069"/>
                </a:lnTo>
                <a:lnTo>
                  <a:pt x="0" y="18620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原创设计师QQ69613753    _3"/>
          <p:cNvSpPr>
            <a:spLocks noChangeAspect="1"/>
          </p:cNvSpPr>
          <p:nvPr/>
        </p:nvSpPr>
        <p:spPr>
          <a:xfrm>
            <a:off x="1040402" y="2592988"/>
            <a:ext cx="2700611" cy="3724138"/>
          </a:xfrm>
          <a:custGeom>
            <a:avLst/>
            <a:gdLst>
              <a:gd name="connsiteX0" fmla="*/ 2160000 w 2700611"/>
              <a:gd name="connsiteY0" fmla="*/ 0 h 3724138"/>
              <a:gd name="connsiteX1" fmla="*/ 2700611 w 2700611"/>
              <a:gd name="connsiteY1" fmla="*/ 932089 h 3724138"/>
              <a:gd name="connsiteX2" fmla="*/ 1081223 w 2700611"/>
              <a:gd name="connsiteY2" fmla="*/ 3724138 h 3724138"/>
              <a:gd name="connsiteX3" fmla="*/ 0 w 2700611"/>
              <a:gd name="connsiteY3" fmla="*/ 3724138 h 3724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00611" h="3724138">
                <a:moveTo>
                  <a:pt x="2160000" y="0"/>
                </a:moveTo>
                <a:lnTo>
                  <a:pt x="2700611" y="932089"/>
                </a:lnTo>
                <a:lnTo>
                  <a:pt x="1081223" y="3724138"/>
                </a:lnTo>
                <a:lnTo>
                  <a:pt x="0" y="372413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原创设计师QQ69613753    _4"/>
          <p:cNvSpPr>
            <a:spLocks noChangeAspect="1"/>
          </p:cNvSpPr>
          <p:nvPr/>
        </p:nvSpPr>
        <p:spPr>
          <a:xfrm>
            <a:off x="2120401" y="3524022"/>
            <a:ext cx="3240000" cy="2793104"/>
          </a:xfrm>
          <a:custGeom>
            <a:avLst/>
            <a:gdLst>
              <a:gd name="connsiteX0" fmla="*/ 1620000 w 3240000"/>
              <a:gd name="connsiteY0" fmla="*/ 0 h 2793104"/>
              <a:gd name="connsiteX1" fmla="*/ 3240000 w 3240000"/>
              <a:gd name="connsiteY1" fmla="*/ 2793104 h 2793104"/>
              <a:gd name="connsiteX2" fmla="*/ 2160000 w 3240000"/>
              <a:gd name="connsiteY2" fmla="*/ 931035 h 2793104"/>
              <a:gd name="connsiteX3" fmla="*/ 1080000 w 3240000"/>
              <a:gd name="connsiteY3" fmla="*/ 2793104 h 2793104"/>
              <a:gd name="connsiteX4" fmla="*/ 0 w 3240000"/>
              <a:gd name="connsiteY4" fmla="*/ 2793104 h 2793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0000" h="2793104">
                <a:moveTo>
                  <a:pt x="1620000" y="0"/>
                </a:moveTo>
                <a:lnTo>
                  <a:pt x="3240000" y="2793104"/>
                </a:lnTo>
                <a:lnTo>
                  <a:pt x="2160000" y="931035"/>
                </a:lnTo>
                <a:lnTo>
                  <a:pt x="1080000" y="2793104"/>
                </a:lnTo>
                <a:lnTo>
                  <a:pt x="0" y="279310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原创设计师QQ69613753    _5"/>
          <p:cNvSpPr>
            <a:spLocks noChangeAspect="1"/>
          </p:cNvSpPr>
          <p:nvPr/>
        </p:nvSpPr>
        <p:spPr>
          <a:xfrm>
            <a:off x="4280401" y="5386092"/>
            <a:ext cx="1080000" cy="931034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原创设计师QQ69613753    _6"/>
          <p:cNvCxnSpPr/>
          <p:nvPr/>
        </p:nvCxnSpPr>
        <p:spPr>
          <a:xfrm rot="5400000" flipH="1" flipV="1">
            <a:off x="4633719" y="713698"/>
            <a:ext cx="445973" cy="3312608"/>
          </a:xfrm>
          <a:prstGeom prst="bentConnector2">
            <a:avLst/>
          </a:prstGeom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原创设计师QQ69613753    _7"/>
          <p:cNvCxnSpPr/>
          <p:nvPr/>
        </p:nvCxnSpPr>
        <p:spPr>
          <a:xfrm rot="5400000" flipH="1" flipV="1">
            <a:off x="4910031" y="1921044"/>
            <a:ext cx="433349" cy="2772608"/>
          </a:xfrm>
          <a:prstGeom prst="bentConnector2">
            <a:avLst/>
          </a:prstGeom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原创设计师QQ69613753    _8"/>
          <p:cNvCxnSpPr/>
          <p:nvPr/>
        </p:nvCxnSpPr>
        <p:spPr>
          <a:xfrm rot="5400000" flipH="1" flipV="1">
            <a:off x="5186342" y="3128390"/>
            <a:ext cx="420726" cy="2232608"/>
          </a:xfrm>
          <a:prstGeom prst="bentConnector2">
            <a:avLst/>
          </a:prstGeom>
          <a:ln w="190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原创设计师QQ69613753    _9"/>
          <p:cNvCxnSpPr/>
          <p:nvPr/>
        </p:nvCxnSpPr>
        <p:spPr>
          <a:xfrm rot="5400000" flipH="1" flipV="1">
            <a:off x="5462654" y="4335737"/>
            <a:ext cx="408102" cy="1692608"/>
          </a:xfrm>
          <a:prstGeom prst="bentConnector2">
            <a:avLst/>
          </a:prstGeom>
          <a:ln w="190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原创设计师QQ69613753    _10"/>
          <p:cNvSpPr>
            <a:spLocks noChangeAspect="1" noEditPoints="1"/>
          </p:cNvSpPr>
          <p:nvPr/>
        </p:nvSpPr>
        <p:spPr bwMode="auto">
          <a:xfrm>
            <a:off x="3609078" y="4179924"/>
            <a:ext cx="389764" cy="396000"/>
          </a:xfrm>
          <a:custGeom>
            <a:avLst/>
            <a:gdLst>
              <a:gd name="T0" fmla="*/ 49 w 125"/>
              <a:gd name="T1" fmla="*/ 16 h 127"/>
              <a:gd name="T2" fmla="*/ 36 w 125"/>
              <a:gd name="T3" fmla="*/ 18 h 127"/>
              <a:gd name="T4" fmla="*/ 25 w 125"/>
              <a:gd name="T5" fmla="*/ 26 h 127"/>
              <a:gd name="T6" fmla="*/ 18 w 125"/>
              <a:gd name="T7" fmla="*/ 37 h 127"/>
              <a:gd name="T8" fmla="*/ 15 w 125"/>
              <a:gd name="T9" fmla="*/ 50 h 127"/>
              <a:gd name="T10" fmla="*/ 18 w 125"/>
              <a:gd name="T11" fmla="*/ 64 h 127"/>
              <a:gd name="T12" fmla="*/ 25 w 125"/>
              <a:gd name="T13" fmla="*/ 75 h 127"/>
              <a:gd name="T14" fmla="*/ 36 w 125"/>
              <a:gd name="T15" fmla="*/ 81 h 127"/>
              <a:gd name="T16" fmla="*/ 49 w 125"/>
              <a:gd name="T17" fmla="*/ 85 h 127"/>
              <a:gd name="T18" fmla="*/ 63 w 125"/>
              <a:gd name="T19" fmla="*/ 81 h 127"/>
              <a:gd name="T20" fmla="*/ 73 w 125"/>
              <a:gd name="T21" fmla="*/ 75 h 127"/>
              <a:gd name="T22" fmla="*/ 81 w 125"/>
              <a:gd name="T23" fmla="*/ 64 h 127"/>
              <a:gd name="T24" fmla="*/ 84 w 125"/>
              <a:gd name="T25" fmla="*/ 50 h 127"/>
              <a:gd name="T26" fmla="*/ 81 w 125"/>
              <a:gd name="T27" fmla="*/ 37 h 127"/>
              <a:gd name="T28" fmla="*/ 73 w 125"/>
              <a:gd name="T29" fmla="*/ 26 h 127"/>
              <a:gd name="T30" fmla="*/ 63 w 125"/>
              <a:gd name="T31" fmla="*/ 18 h 127"/>
              <a:gd name="T32" fmla="*/ 49 w 125"/>
              <a:gd name="T33" fmla="*/ 16 h 127"/>
              <a:gd name="T34" fmla="*/ 49 w 125"/>
              <a:gd name="T35" fmla="*/ 0 h 127"/>
              <a:gd name="T36" fmla="*/ 68 w 125"/>
              <a:gd name="T37" fmla="*/ 4 h 127"/>
              <a:gd name="T38" fmla="*/ 85 w 125"/>
              <a:gd name="T39" fmla="*/ 16 h 127"/>
              <a:gd name="T40" fmla="*/ 95 w 125"/>
              <a:gd name="T41" fmla="*/ 31 h 127"/>
              <a:gd name="T42" fmla="*/ 99 w 125"/>
              <a:gd name="T43" fmla="*/ 50 h 127"/>
              <a:gd name="T44" fmla="*/ 97 w 125"/>
              <a:gd name="T45" fmla="*/ 64 h 127"/>
              <a:gd name="T46" fmla="*/ 91 w 125"/>
              <a:gd name="T47" fmla="*/ 77 h 127"/>
              <a:gd name="T48" fmla="*/ 91 w 125"/>
              <a:gd name="T49" fmla="*/ 78 h 127"/>
              <a:gd name="T50" fmla="*/ 122 w 125"/>
              <a:gd name="T51" fmla="*/ 109 h 127"/>
              <a:gd name="T52" fmla="*/ 124 w 125"/>
              <a:gd name="T53" fmla="*/ 113 h 127"/>
              <a:gd name="T54" fmla="*/ 125 w 125"/>
              <a:gd name="T55" fmla="*/ 116 h 127"/>
              <a:gd name="T56" fmla="*/ 124 w 125"/>
              <a:gd name="T57" fmla="*/ 120 h 127"/>
              <a:gd name="T58" fmla="*/ 122 w 125"/>
              <a:gd name="T59" fmla="*/ 123 h 127"/>
              <a:gd name="T60" fmla="*/ 119 w 125"/>
              <a:gd name="T61" fmla="*/ 126 h 127"/>
              <a:gd name="T62" fmla="*/ 115 w 125"/>
              <a:gd name="T63" fmla="*/ 127 h 127"/>
              <a:gd name="T64" fmla="*/ 111 w 125"/>
              <a:gd name="T65" fmla="*/ 126 h 127"/>
              <a:gd name="T66" fmla="*/ 107 w 125"/>
              <a:gd name="T67" fmla="*/ 123 h 127"/>
              <a:gd name="T68" fmla="*/ 77 w 125"/>
              <a:gd name="T69" fmla="*/ 93 h 127"/>
              <a:gd name="T70" fmla="*/ 76 w 125"/>
              <a:gd name="T71" fmla="*/ 92 h 127"/>
              <a:gd name="T72" fmla="*/ 64 w 125"/>
              <a:gd name="T73" fmla="*/ 98 h 127"/>
              <a:gd name="T74" fmla="*/ 49 w 125"/>
              <a:gd name="T75" fmla="*/ 101 h 127"/>
              <a:gd name="T76" fmla="*/ 30 w 125"/>
              <a:gd name="T77" fmla="*/ 97 h 127"/>
              <a:gd name="T78" fmla="*/ 14 w 125"/>
              <a:gd name="T79" fmla="*/ 85 h 127"/>
              <a:gd name="T80" fmla="*/ 4 w 125"/>
              <a:gd name="T81" fmla="*/ 69 h 127"/>
              <a:gd name="T82" fmla="*/ 0 w 125"/>
              <a:gd name="T83" fmla="*/ 50 h 127"/>
              <a:gd name="T84" fmla="*/ 4 w 125"/>
              <a:gd name="T85" fmla="*/ 31 h 127"/>
              <a:gd name="T86" fmla="*/ 14 w 125"/>
              <a:gd name="T87" fmla="*/ 16 h 127"/>
              <a:gd name="T88" fmla="*/ 30 w 125"/>
              <a:gd name="T89" fmla="*/ 4 h 127"/>
              <a:gd name="T90" fmla="*/ 49 w 125"/>
              <a:gd name="T91" fmla="*/ 0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5" h="127">
                <a:moveTo>
                  <a:pt x="49" y="16"/>
                </a:moveTo>
                <a:lnTo>
                  <a:pt x="36" y="18"/>
                </a:lnTo>
                <a:lnTo>
                  <a:pt x="25" y="26"/>
                </a:lnTo>
                <a:lnTo>
                  <a:pt x="18" y="37"/>
                </a:lnTo>
                <a:lnTo>
                  <a:pt x="15" y="50"/>
                </a:lnTo>
                <a:lnTo>
                  <a:pt x="18" y="64"/>
                </a:lnTo>
                <a:lnTo>
                  <a:pt x="25" y="75"/>
                </a:lnTo>
                <a:lnTo>
                  <a:pt x="36" y="81"/>
                </a:lnTo>
                <a:lnTo>
                  <a:pt x="49" y="85"/>
                </a:lnTo>
                <a:lnTo>
                  <a:pt x="63" y="81"/>
                </a:lnTo>
                <a:lnTo>
                  <a:pt x="73" y="75"/>
                </a:lnTo>
                <a:lnTo>
                  <a:pt x="81" y="64"/>
                </a:lnTo>
                <a:lnTo>
                  <a:pt x="84" y="50"/>
                </a:lnTo>
                <a:lnTo>
                  <a:pt x="81" y="37"/>
                </a:lnTo>
                <a:lnTo>
                  <a:pt x="73" y="26"/>
                </a:lnTo>
                <a:lnTo>
                  <a:pt x="63" y="18"/>
                </a:lnTo>
                <a:lnTo>
                  <a:pt x="49" y="16"/>
                </a:lnTo>
                <a:close/>
                <a:moveTo>
                  <a:pt x="49" y="0"/>
                </a:moveTo>
                <a:lnTo>
                  <a:pt x="68" y="4"/>
                </a:lnTo>
                <a:lnTo>
                  <a:pt x="85" y="16"/>
                </a:lnTo>
                <a:lnTo>
                  <a:pt x="95" y="31"/>
                </a:lnTo>
                <a:lnTo>
                  <a:pt x="99" y="50"/>
                </a:lnTo>
                <a:lnTo>
                  <a:pt x="97" y="64"/>
                </a:lnTo>
                <a:lnTo>
                  <a:pt x="91" y="77"/>
                </a:lnTo>
                <a:lnTo>
                  <a:pt x="91" y="78"/>
                </a:lnTo>
                <a:lnTo>
                  <a:pt x="122" y="109"/>
                </a:lnTo>
                <a:lnTo>
                  <a:pt x="124" y="113"/>
                </a:lnTo>
                <a:lnTo>
                  <a:pt x="125" y="116"/>
                </a:lnTo>
                <a:lnTo>
                  <a:pt x="124" y="120"/>
                </a:lnTo>
                <a:lnTo>
                  <a:pt x="122" y="123"/>
                </a:lnTo>
                <a:lnTo>
                  <a:pt x="119" y="126"/>
                </a:lnTo>
                <a:lnTo>
                  <a:pt x="115" y="127"/>
                </a:lnTo>
                <a:lnTo>
                  <a:pt x="111" y="126"/>
                </a:lnTo>
                <a:lnTo>
                  <a:pt x="107" y="123"/>
                </a:lnTo>
                <a:lnTo>
                  <a:pt x="77" y="93"/>
                </a:lnTo>
                <a:lnTo>
                  <a:pt x="76" y="92"/>
                </a:lnTo>
                <a:lnTo>
                  <a:pt x="64" y="98"/>
                </a:lnTo>
                <a:lnTo>
                  <a:pt x="49" y="101"/>
                </a:lnTo>
                <a:lnTo>
                  <a:pt x="30" y="97"/>
                </a:lnTo>
                <a:lnTo>
                  <a:pt x="14" y="85"/>
                </a:lnTo>
                <a:lnTo>
                  <a:pt x="4" y="69"/>
                </a:lnTo>
                <a:lnTo>
                  <a:pt x="0" y="50"/>
                </a:lnTo>
                <a:lnTo>
                  <a:pt x="4" y="31"/>
                </a:lnTo>
                <a:lnTo>
                  <a:pt x="14" y="16"/>
                </a:lnTo>
                <a:lnTo>
                  <a:pt x="30" y="4"/>
                </a:lnTo>
                <a:lnTo>
                  <a:pt x="49" y="0"/>
                </a:lnTo>
                <a:close/>
              </a:path>
            </a:pathLst>
          </a:custGeom>
          <a:solidFill>
            <a:srgbClr val="FDFDFD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原创设计师QQ69613753    _11"/>
          <p:cNvSpPr>
            <a:spLocks noChangeAspect="1" noEditPoints="1"/>
          </p:cNvSpPr>
          <p:nvPr/>
        </p:nvSpPr>
        <p:spPr bwMode="auto">
          <a:xfrm>
            <a:off x="2975756" y="3322238"/>
            <a:ext cx="376683" cy="396000"/>
          </a:xfrm>
          <a:custGeom>
            <a:avLst/>
            <a:gdLst>
              <a:gd name="T0" fmla="*/ 61 w 117"/>
              <a:gd name="T1" fmla="*/ 38 h 123"/>
              <a:gd name="T2" fmla="*/ 72 w 117"/>
              <a:gd name="T3" fmla="*/ 43 h 123"/>
              <a:gd name="T4" fmla="*/ 76 w 117"/>
              <a:gd name="T5" fmla="*/ 47 h 123"/>
              <a:gd name="T6" fmla="*/ 63 w 117"/>
              <a:gd name="T7" fmla="*/ 62 h 123"/>
              <a:gd name="T8" fmla="*/ 61 w 117"/>
              <a:gd name="T9" fmla="*/ 59 h 123"/>
              <a:gd name="T10" fmla="*/ 54 w 117"/>
              <a:gd name="T11" fmla="*/ 57 h 123"/>
              <a:gd name="T12" fmla="*/ 49 w 117"/>
              <a:gd name="T13" fmla="*/ 59 h 123"/>
              <a:gd name="T14" fmla="*/ 24 w 117"/>
              <a:gd name="T15" fmla="*/ 83 h 123"/>
              <a:gd name="T16" fmla="*/ 20 w 117"/>
              <a:gd name="T17" fmla="*/ 88 h 123"/>
              <a:gd name="T18" fmla="*/ 20 w 117"/>
              <a:gd name="T19" fmla="*/ 94 h 123"/>
              <a:gd name="T20" fmla="*/ 24 w 117"/>
              <a:gd name="T21" fmla="*/ 100 h 123"/>
              <a:gd name="T22" fmla="*/ 27 w 117"/>
              <a:gd name="T23" fmla="*/ 102 h 123"/>
              <a:gd name="T24" fmla="*/ 33 w 117"/>
              <a:gd name="T25" fmla="*/ 104 h 123"/>
              <a:gd name="T26" fmla="*/ 38 w 117"/>
              <a:gd name="T27" fmla="*/ 102 h 123"/>
              <a:gd name="T28" fmla="*/ 51 w 117"/>
              <a:gd name="T29" fmla="*/ 91 h 123"/>
              <a:gd name="T30" fmla="*/ 58 w 117"/>
              <a:gd name="T31" fmla="*/ 88 h 123"/>
              <a:gd name="T32" fmla="*/ 65 w 117"/>
              <a:gd name="T33" fmla="*/ 91 h 123"/>
              <a:gd name="T34" fmla="*/ 67 w 117"/>
              <a:gd name="T35" fmla="*/ 97 h 123"/>
              <a:gd name="T36" fmla="*/ 65 w 117"/>
              <a:gd name="T37" fmla="*/ 104 h 123"/>
              <a:gd name="T38" fmla="*/ 45 w 117"/>
              <a:gd name="T39" fmla="*/ 121 h 123"/>
              <a:gd name="T40" fmla="*/ 33 w 117"/>
              <a:gd name="T41" fmla="*/ 123 h 123"/>
              <a:gd name="T42" fmla="*/ 11 w 117"/>
              <a:gd name="T43" fmla="*/ 114 h 123"/>
              <a:gd name="T44" fmla="*/ 3 w 117"/>
              <a:gd name="T45" fmla="*/ 102 h 123"/>
              <a:gd name="T46" fmla="*/ 3 w 117"/>
              <a:gd name="T47" fmla="*/ 79 h 123"/>
              <a:gd name="T48" fmla="*/ 32 w 117"/>
              <a:gd name="T49" fmla="*/ 47 h 123"/>
              <a:gd name="T50" fmla="*/ 54 w 117"/>
              <a:gd name="T51" fmla="*/ 38 h 123"/>
              <a:gd name="T52" fmla="*/ 97 w 117"/>
              <a:gd name="T53" fmla="*/ 3 h 123"/>
              <a:gd name="T54" fmla="*/ 108 w 117"/>
              <a:gd name="T55" fmla="*/ 9 h 123"/>
              <a:gd name="T56" fmla="*/ 117 w 117"/>
              <a:gd name="T57" fmla="*/ 32 h 123"/>
              <a:gd name="T58" fmla="*/ 108 w 117"/>
              <a:gd name="T59" fmla="*/ 54 h 123"/>
              <a:gd name="T60" fmla="*/ 75 w 117"/>
              <a:gd name="T61" fmla="*/ 83 h 123"/>
              <a:gd name="T62" fmla="*/ 63 w 117"/>
              <a:gd name="T63" fmla="*/ 85 h 123"/>
              <a:gd name="T64" fmla="*/ 42 w 117"/>
              <a:gd name="T65" fmla="*/ 76 h 123"/>
              <a:gd name="T66" fmla="*/ 54 w 117"/>
              <a:gd name="T67" fmla="*/ 62 h 123"/>
              <a:gd name="T68" fmla="*/ 58 w 117"/>
              <a:gd name="T69" fmla="*/ 64 h 123"/>
              <a:gd name="T70" fmla="*/ 63 w 117"/>
              <a:gd name="T71" fmla="*/ 66 h 123"/>
              <a:gd name="T72" fmla="*/ 70 w 117"/>
              <a:gd name="T73" fmla="*/ 64 h 123"/>
              <a:gd name="T74" fmla="*/ 95 w 117"/>
              <a:gd name="T75" fmla="*/ 41 h 123"/>
              <a:gd name="T76" fmla="*/ 97 w 117"/>
              <a:gd name="T77" fmla="*/ 36 h 123"/>
              <a:gd name="T78" fmla="*/ 97 w 117"/>
              <a:gd name="T79" fmla="*/ 29 h 123"/>
              <a:gd name="T80" fmla="*/ 95 w 117"/>
              <a:gd name="T81" fmla="*/ 24 h 123"/>
              <a:gd name="T82" fmla="*/ 91 w 117"/>
              <a:gd name="T83" fmla="*/ 21 h 123"/>
              <a:gd name="T84" fmla="*/ 86 w 117"/>
              <a:gd name="T85" fmla="*/ 19 h 123"/>
              <a:gd name="T86" fmla="*/ 79 w 117"/>
              <a:gd name="T87" fmla="*/ 21 h 123"/>
              <a:gd name="T88" fmla="*/ 67 w 117"/>
              <a:gd name="T89" fmla="*/ 32 h 123"/>
              <a:gd name="T90" fmla="*/ 61 w 117"/>
              <a:gd name="T91" fmla="*/ 34 h 123"/>
              <a:gd name="T92" fmla="*/ 54 w 117"/>
              <a:gd name="T93" fmla="*/ 32 h 123"/>
              <a:gd name="T94" fmla="*/ 51 w 117"/>
              <a:gd name="T95" fmla="*/ 25 h 123"/>
              <a:gd name="T96" fmla="*/ 54 w 117"/>
              <a:gd name="T97" fmla="*/ 19 h 123"/>
              <a:gd name="T98" fmla="*/ 74 w 117"/>
              <a:gd name="T99" fmla="*/ 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17" h="123">
                <a:moveTo>
                  <a:pt x="54" y="38"/>
                </a:moveTo>
                <a:lnTo>
                  <a:pt x="61" y="38"/>
                </a:lnTo>
                <a:lnTo>
                  <a:pt x="66" y="41"/>
                </a:lnTo>
                <a:lnTo>
                  <a:pt x="72" y="43"/>
                </a:lnTo>
                <a:lnTo>
                  <a:pt x="75" y="45"/>
                </a:lnTo>
                <a:lnTo>
                  <a:pt x="76" y="47"/>
                </a:lnTo>
                <a:lnTo>
                  <a:pt x="78" y="47"/>
                </a:lnTo>
                <a:lnTo>
                  <a:pt x="63" y="62"/>
                </a:lnTo>
                <a:lnTo>
                  <a:pt x="62" y="60"/>
                </a:lnTo>
                <a:lnTo>
                  <a:pt x="61" y="59"/>
                </a:lnTo>
                <a:lnTo>
                  <a:pt x="57" y="58"/>
                </a:lnTo>
                <a:lnTo>
                  <a:pt x="54" y="57"/>
                </a:lnTo>
                <a:lnTo>
                  <a:pt x="51" y="58"/>
                </a:lnTo>
                <a:lnTo>
                  <a:pt x="49" y="59"/>
                </a:lnTo>
                <a:lnTo>
                  <a:pt x="46" y="60"/>
                </a:lnTo>
                <a:lnTo>
                  <a:pt x="24" y="83"/>
                </a:lnTo>
                <a:lnTo>
                  <a:pt x="21" y="85"/>
                </a:lnTo>
                <a:lnTo>
                  <a:pt x="20" y="88"/>
                </a:lnTo>
                <a:lnTo>
                  <a:pt x="20" y="91"/>
                </a:lnTo>
                <a:lnTo>
                  <a:pt x="20" y="94"/>
                </a:lnTo>
                <a:lnTo>
                  <a:pt x="21" y="97"/>
                </a:lnTo>
                <a:lnTo>
                  <a:pt x="24" y="100"/>
                </a:lnTo>
                <a:lnTo>
                  <a:pt x="24" y="100"/>
                </a:lnTo>
                <a:lnTo>
                  <a:pt x="27" y="102"/>
                </a:lnTo>
                <a:lnTo>
                  <a:pt x="31" y="104"/>
                </a:lnTo>
                <a:lnTo>
                  <a:pt x="33" y="104"/>
                </a:lnTo>
                <a:lnTo>
                  <a:pt x="36" y="104"/>
                </a:lnTo>
                <a:lnTo>
                  <a:pt x="38" y="102"/>
                </a:lnTo>
                <a:lnTo>
                  <a:pt x="41" y="100"/>
                </a:lnTo>
                <a:lnTo>
                  <a:pt x="51" y="91"/>
                </a:lnTo>
                <a:lnTo>
                  <a:pt x="54" y="89"/>
                </a:lnTo>
                <a:lnTo>
                  <a:pt x="58" y="88"/>
                </a:lnTo>
                <a:lnTo>
                  <a:pt x="61" y="89"/>
                </a:lnTo>
                <a:lnTo>
                  <a:pt x="65" y="91"/>
                </a:lnTo>
                <a:lnTo>
                  <a:pt x="66" y="94"/>
                </a:lnTo>
                <a:lnTo>
                  <a:pt x="67" y="97"/>
                </a:lnTo>
                <a:lnTo>
                  <a:pt x="66" y="101"/>
                </a:lnTo>
                <a:lnTo>
                  <a:pt x="65" y="104"/>
                </a:lnTo>
                <a:lnTo>
                  <a:pt x="55" y="114"/>
                </a:lnTo>
                <a:lnTo>
                  <a:pt x="45" y="121"/>
                </a:lnTo>
                <a:lnTo>
                  <a:pt x="33" y="123"/>
                </a:lnTo>
                <a:lnTo>
                  <a:pt x="33" y="123"/>
                </a:lnTo>
                <a:lnTo>
                  <a:pt x="21" y="121"/>
                </a:lnTo>
                <a:lnTo>
                  <a:pt x="11" y="114"/>
                </a:lnTo>
                <a:lnTo>
                  <a:pt x="10" y="113"/>
                </a:lnTo>
                <a:lnTo>
                  <a:pt x="3" y="102"/>
                </a:lnTo>
                <a:lnTo>
                  <a:pt x="0" y="91"/>
                </a:lnTo>
                <a:lnTo>
                  <a:pt x="3" y="79"/>
                </a:lnTo>
                <a:lnTo>
                  <a:pt x="10" y="70"/>
                </a:lnTo>
                <a:lnTo>
                  <a:pt x="32" y="47"/>
                </a:lnTo>
                <a:lnTo>
                  <a:pt x="42" y="40"/>
                </a:lnTo>
                <a:lnTo>
                  <a:pt x="54" y="38"/>
                </a:lnTo>
                <a:close/>
                <a:moveTo>
                  <a:pt x="86" y="0"/>
                </a:moveTo>
                <a:lnTo>
                  <a:pt x="97" y="3"/>
                </a:lnTo>
                <a:lnTo>
                  <a:pt x="107" y="9"/>
                </a:lnTo>
                <a:lnTo>
                  <a:pt x="108" y="9"/>
                </a:lnTo>
                <a:lnTo>
                  <a:pt x="114" y="20"/>
                </a:lnTo>
                <a:lnTo>
                  <a:pt x="117" y="32"/>
                </a:lnTo>
                <a:lnTo>
                  <a:pt x="114" y="43"/>
                </a:lnTo>
                <a:lnTo>
                  <a:pt x="108" y="54"/>
                </a:lnTo>
                <a:lnTo>
                  <a:pt x="86" y="76"/>
                </a:lnTo>
                <a:lnTo>
                  <a:pt x="75" y="83"/>
                </a:lnTo>
                <a:lnTo>
                  <a:pt x="63" y="85"/>
                </a:lnTo>
                <a:lnTo>
                  <a:pt x="63" y="85"/>
                </a:lnTo>
                <a:lnTo>
                  <a:pt x="51" y="83"/>
                </a:lnTo>
                <a:lnTo>
                  <a:pt x="42" y="76"/>
                </a:lnTo>
                <a:lnTo>
                  <a:pt x="41" y="75"/>
                </a:lnTo>
                <a:lnTo>
                  <a:pt x="54" y="62"/>
                </a:lnTo>
                <a:lnTo>
                  <a:pt x="55" y="63"/>
                </a:lnTo>
                <a:lnTo>
                  <a:pt x="58" y="64"/>
                </a:lnTo>
                <a:lnTo>
                  <a:pt x="61" y="66"/>
                </a:lnTo>
                <a:lnTo>
                  <a:pt x="63" y="66"/>
                </a:lnTo>
                <a:lnTo>
                  <a:pt x="67" y="66"/>
                </a:lnTo>
                <a:lnTo>
                  <a:pt x="70" y="64"/>
                </a:lnTo>
                <a:lnTo>
                  <a:pt x="72" y="63"/>
                </a:lnTo>
                <a:lnTo>
                  <a:pt x="95" y="41"/>
                </a:lnTo>
                <a:lnTo>
                  <a:pt x="96" y="38"/>
                </a:lnTo>
                <a:lnTo>
                  <a:pt x="97" y="36"/>
                </a:lnTo>
                <a:lnTo>
                  <a:pt x="97" y="32"/>
                </a:lnTo>
                <a:lnTo>
                  <a:pt x="97" y="29"/>
                </a:lnTo>
                <a:lnTo>
                  <a:pt x="96" y="26"/>
                </a:lnTo>
                <a:lnTo>
                  <a:pt x="95" y="24"/>
                </a:lnTo>
                <a:lnTo>
                  <a:pt x="93" y="22"/>
                </a:lnTo>
                <a:lnTo>
                  <a:pt x="91" y="21"/>
                </a:lnTo>
                <a:lnTo>
                  <a:pt x="88" y="20"/>
                </a:lnTo>
                <a:lnTo>
                  <a:pt x="86" y="19"/>
                </a:lnTo>
                <a:lnTo>
                  <a:pt x="82" y="20"/>
                </a:lnTo>
                <a:lnTo>
                  <a:pt x="79" y="21"/>
                </a:lnTo>
                <a:lnTo>
                  <a:pt x="76" y="22"/>
                </a:lnTo>
                <a:lnTo>
                  <a:pt x="67" y="32"/>
                </a:lnTo>
                <a:lnTo>
                  <a:pt x="65" y="34"/>
                </a:lnTo>
                <a:lnTo>
                  <a:pt x="61" y="34"/>
                </a:lnTo>
                <a:lnTo>
                  <a:pt x="57" y="34"/>
                </a:lnTo>
                <a:lnTo>
                  <a:pt x="54" y="32"/>
                </a:lnTo>
                <a:lnTo>
                  <a:pt x="51" y="29"/>
                </a:lnTo>
                <a:lnTo>
                  <a:pt x="51" y="25"/>
                </a:lnTo>
                <a:lnTo>
                  <a:pt x="51" y="21"/>
                </a:lnTo>
                <a:lnTo>
                  <a:pt x="54" y="19"/>
                </a:lnTo>
                <a:lnTo>
                  <a:pt x="63" y="9"/>
                </a:lnTo>
                <a:lnTo>
                  <a:pt x="74" y="3"/>
                </a:lnTo>
                <a:lnTo>
                  <a:pt x="8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原创设计师QQ69613753    _12"/>
          <p:cNvSpPr>
            <a:spLocks noChangeAspect="1" noEditPoints="1"/>
          </p:cNvSpPr>
          <p:nvPr/>
        </p:nvSpPr>
        <p:spPr bwMode="auto">
          <a:xfrm>
            <a:off x="4126055" y="5005183"/>
            <a:ext cx="308693" cy="396000"/>
          </a:xfrm>
          <a:custGeom>
            <a:avLst/>
            <a:gdLst>
              <a:gd name="T0" fmla="*/ 49 w 99"/>
              <a:gd name="T1" fmla="*/ 17 h 127"/>
              <a:gd name="T2" fmla="*/ 36 w 99"/>
              <a:gd name="T3" fmla="*/ 21 h 127"/>
              <a:gd name="T4" fmla="*/ 26 w 99"/>
              <a:gd name="T5" fmla="*/ 31 h 127"/>
              <a:gd name="T6" fmla="*/ 22 w 99"/>
              <a:gd name="T7" fmla="*/ 46 h 127"/>
              <a:gd name="T8" fmla="*/ 26 w 99"/>
              <a:gd name="T9" fmla="*/ 60 h 127"/>
              <a:gd name="T10" fmla="*/ 36 w 99"/>
              <a:gd name="T11" fmla="*/ 69 h 127"/>
              <a:gd name="T12" fmla="*/ 49 w 99"/>
              <a:gd name="T13" fmla="*/ 73 h 127"/>
              <a:gd name="T14" fmla="*/ 64 w 99"/>
              <a:gd name="T15" fmla="*/ 69 h 127"/>
              <a:gd name="T16" fmla="*/ 74 w 99"/>
              <a:gd name="T17" fmla="*/ 60 h 127"/>
              <a:gd name="T18" fmla="*/ 78 w 99"/>
              <a:gd name="T19" fmla="*/ 46 h 127"/>
              <a:gd name="T20" fmla="*/ 74 w 99"/>
              <a:gd name="T21" fmla="*/ 31 h 127"/>
              <a:gd name="T22" fmla="*/ 64 w 99"/>
              <a:gd name="T23" fmla="*/ 21 h 127"/>
              <a:gd name="T24" fmla="*/ 49 w 99"/>
              <a:gd name="T25" fmla="*/ 17 h 127"/>
              <a:gd name="T26" fmla="*/ 49 w 99"/>
              <a:gd name="T27" fmla="*/ 0 h 127"/>
              <a:gd name="T28" fmla="*/ 69 w 99"/>
              <a:gd name="T29" fmla="*/ 4 h 127"/>
              <a:gd name="T30" fmla="*/ 85 w 99"/>
              <a:gd name="T31" fmla="*/ 14 h 127"/>
              <a:gd name="T32" fmla="*/ 95 w 99"/>
              <a:gd name="T33" fmla="*/ 30 h 127"/>
              <a:gd name="T34" fmla="*/ 99 w 99"/>
              <a:gd name="T35" fmla="*/ 50 h 127"/>
              <a:gd name="T36" fmla="*/ 99 w 99"/>
              <a:gd name="T37" fmla="*/ 55 h 127"/>
              <a:gd name="T38" fmla="*/ 97 w 99"/>
              <a:gd name="T39" fmla="*/ 72 h 127"/>
              <a:gd name="T40" fmla="*/ 89 w 99"/>
              <a:gd name="T41" fmla="*/ 89 h 127"/>
              <a:gd name="T42" fmla="*/ 80 w 99"/>
              <a:gd name="T43" fmla="*/ 102 h 127"/>
              <a:gd name="T44" fmla="*/ 69 w 99"/>
              <a:gd name="T45" fmla="*/ 113 h 127"/>
              <a:gd name="T46" fmla="*/ 60 w 99"/>
              <a:gd name="T47" fmla="*/ 120 h 127"/>
              <a:gd name="T48" fmla="*/ 53 w 99"/>
              <a:gd name="T49" fmla="*/ 126 h 127"/>
              <a:gd name="T50" fmla="*/ 51 w 99"/>
              <a:gd name="T51" fmla="*/ 127 h 127"/>
              <a:gd name="T52" fmla="*/ 48 w 99"/>
              <a:gd name="T53" fmla="*/ 126 h 127"/>
              <a:gd name="T54" fmla="*/ 43 w 99"/>
              <a:gd name="T55" fmla="*/ 122 h 127"/>
              <a:gd name="T56" fmla="*/ 34 w 99"/>
              <a:gd name="T57" fmla="*/ 115 h 127"/>
              <a:gd name="T58" fmla="*/ 25 w 99"/>
              <a:gd name="T59" fmla="*/ 106 h 127"/>
              <a:gd name="T60" fmla="*/ 15 w 99"/>
              <a:gd name="T61" fmla="*/ 94 h 127"/>
              <a:gd name="T62" fmla="*/ 8 w 99"/>
              <a:gd name="T63" fmla="*/ 80 h 127"/>
              <a:gd name="T64" fmla="*/ 2 w 99"/>
              <a:gd name="T65" fmla="*/ 65 h 127"/>
              <a:gd name="T66" fmla="*/ 1 w 99"/>
              <a:gd name="T67" fmla="*/ 58 h 127"/>
              <a:gd name="T68" fmla="*/ 0 w 99"/>
              <a:gd name="T69" fmla="*/ 50 h 127"/>
              <a:gd name="T70" fmla="*/ 4 w 99"/>
              <a:gd name="T71" fmla="*/ 30 h 127"/>
              <a:gd name="T72" fmla="*/ 14 w 99"/>
              <a:gd name="T73" fmla="*/ 14 h 127"/>
              <a:gd name="T74" fmla="*/ 30 w 99"/>
              <a:gd name="T75" fmla="*/ 4 h 127"/>
              <a:gd name="T76" fmla="*/ 49 w 99"/>
              <a:gd name="T77" fmla="*/ 0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9" h="127">
                <a:moveTo>
                  <a:pt x="49" y="17"/>
                </a:moveTo>
                <a:lnTo>
                  <a:pt x="36" y="21"/>
                </a:lnTo>
                <a:lnTo>
                  <a:pt x="26" y="31"/>
                </a:lnTo>
                <a:lnTo>
                  <a:pt x="22" y="46"/>
                </a:lnTo>
                <a:lnTo>
                  <a:pt x="26" y="60"/>
                </a:lnTo>
                <a:lnTo>
                  <a:pt x="36" y="69"/>
                </a:lnTo>
                <a:lnTo>
                  <a:pt x="49" y="73"/>
                </a:lnTo>
                <a:lnTo>
                  <a:pt x="64" y="69"/>
                </a:lnTo>
                <a:lnTo>
                  <a:pt x="74" y="60"/>
                </a:lnTo>
                <a:lnTo>
                  <a:pt x="78" y="46"/>
                </a:lnTo>
                <a:lnTo>
                  <a:pt x="74" y="31"/>
                </a:lnTo>
                <a:lnTo>
                  <a:pt x="64" y="21"/>
                </a:lnTo>
                <a:lnTo>
                  <a:pt x="49" y="17"/>
                </a:lnTo>
                <a:close/>
                <a:moveTo>
                  <a:pt x="49" y="0"/>
                </a:moveTo>
                <a:lnTo>
                  <a:pt x="69" y="4"/>
                </a:lnTo>
                <a:lnTo>
                  <a:pt x="85" y="14"/>
                </a:lnTo>
                <a:lnTo>
                  <a:pt x="95" y="30"/>
                </a:lnTo>
                <a:lnTo>
                  <a:pt x="99" y="50"/>
                </a:lnTo>
                <a:lnTo>
                  <a:pt x="99" y="55"/>
                </a:lnTo>
                <a:lnTo>
                  <a:pt x="97" y="72"/>
                </a:lnTo>
                <a:lnTo>
                  <a:pt x="89" y="89"/>
                </a:lnTo>
                <a:lnTo>
                  <a:pt x="80" y="102"/>
                </a:lnTo>
                <a:lnTo>
                  <a:pt x="69" y="113"/>
                </a:lnTo>
                <a:lnTo>
                  <a:pt x="60" y="120"/>
                </a:lnTo>
                <a:lnTo>
                  <a:pt x="53" y="126"/>
                </a:lnTo>
                <a:lnTo>
                  <a:pt x="51" y="127"/>
                </a:lnTo>
                <a:lnTo>
                  <a:pt x="48" y="126"/>
                </a:lnTo>
                <a:lnTo>
                  <a:pt x="43" y="122"/>
                </a:lnTo>
                <a:lnTo>
                  <a:pt x="34" y="115"/>
                </a:lnTo>
                <a:lnTo>
                  <a:pt x="25" y="106"/>
                </a:lnTo>
                <a:lnTo>
                  <a:pt x="15" y="94"/>
                </a:lnTo>
                <a:lnTo>
                  <a:pt x="8" y="80"/>
                </a:lnTo>
                <a:lnTo>
                  <a:pt x="2" y="65"/>
                </a:lnTo>
                <a:lnTo>
                  <a:pt x="1" y="58"/>
                </a:lnTo>
                <a:lnTo>
                  <a:pt x="0" y="50"/>
                </a:lnTo>
                <a:lnTo>
                  <a:pt x="4" y="30"/>
                </a:lnTo>
                <a:lnTo>
                  <a:pt x="14" y="14"/>
                </a:lnTo>
                <a:lnTo>
                  <a:pt x="30" y="4"/>
                </a:lnTo>
                <a:lnTo>
                  <a:pt x="4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原创设计师QQ69613753    _13"/>
          <p:cNvSpPr>
            <a:spLocks noChangeAspect="1"/>
          </p:cNvSpPr>
          <p:nvPr/>
        </p:nvSpPr>
        <p:spPr bwMode="auto">
          <a:xfrm>
            <a:off x="4614082" y="5730672"/>
            <a:ext cx="412638" cy="396000"/>
          </a:xfrm>
          <a:custGeom>
            <a:avLst/>
            <a:gdLst>
              <a:gd name="T0" fmla="*/ 61 w 124"/>
              <a:gd name="T1" fmla="*/ 0 h 119"/>
              <a:gd name="T2" fmla="*/ 82 w 124"/>
              <a:gd name="T3" fmla="*/ 38 h 119"/>
              <a:gd name="T4" fmla="*/ 124 w 124"/>
              <a:gd name="T5" fmla="*/ 45 h 119"/>
              <a:gd name="T6" fmla="*/ 95 w 124"/>
              <a:gd name="T7" fmla="*/ 77 h 119"/>
              <a:gd name="T8" fmla="*/ 101 w 124"/>
              <a:gd name="T9" fmla="*/ 119 h 119"/>
              <a:gd name="T10" fmla="*/ 61 w 124"/>
              <a:gd name="T11" fmla="*/ 100 h 119"/>
              <a:gd name="T12" fmla="*/ 23 w 124"/>
              <a:gd name="T13" fmla="*/ 119 h 119"/>
              <a:gd name="T14" fmla="*/ 29 w 124"/>
              <a:gd name="T15" fmla="*/ 77 h 119"/>
              <a:gd name="T16" fmla="*/ 0 w 124"/>
              <a:gd name="T17" fmla="*/ 45 h 119"/>
              <a:gd name="T18" fmla="*/ 42 w 124"/>
              <a:gd name="T19" fmla="*/ 38 h 119"/>
              <a:gd name="T20" fmla="*/ 61 w 124"/>
              <a:gd name="T21" fmla="*/ 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4" h="119">
                <a:moveTo>
                  <a:pt x="61" y="0"/>
                </a:moveTo>
                <a:lnTo>
                  <a:pt x="82" y="38"/>
                </a:lnTo>
                <a:lnTo>
                  <a:pt x="124" y="45"/>
                </a:lnTo>
                <a:lnTo>
                  <a:pt x="95" y="77"/>
                </a:lnTo>
                <a:lnTo>
                  <a:pt x="101" y="119"/>
                </a:lnTo>
                <a:lnTo>
                  <a:pt x="61" y="100"/>
                </a:lnTo>
                <a:lnTo>
                  <a:pt x="23" y="119"/>
                </a:lnTo>
                <a:lnTo>
                  <a:pt x="29" y="77"/>
                </a:lnTo>
                <a:lnTo>
                  <a:pt x="0" y="45"/>
                </a:lnTo>
                <a:lnTo>
                  <a:pt x="42" y="38"/>
                </a:lnTo>
                <a:lnTo>
                  <a:pt x="61" y="0"/>
                </a:lnTo>
                <a:close/>
              </a:path>
            </a:pathLst>
          </a:custGeom>
          <a:solidFill>
            <a:srgbClr val="FDFDFD"/>
          </a:solidFill>
          <a:ln w="0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原创设计师QQ69613753    _14"/>
          <p:cNvSpPr/>
          <p:nvPr/>
        </p:nvSpPr>
        <p:spPr>
          <a:xfrm>
            <a:off x="6642495" y="1785377"/>
            <a:ext cx="4859694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原创设计师QQ69613753    _15"/>
          <p:cNvSpPr/>
          <p:nvPr/>
        </p:nvSpPr>
        <p:spPr>
          <a:xfrm>
            <a:off x="6642495" y="2729035"/>
            <a:ext cx="4859694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原创设计师QQ69613753    _16"/>
          <p:cNvSpPr/>
          <p:nvPr/>
        </p:nvSpPr>
        <p:spPr>
          <a:xfrm>
            <a:off x="6642495" y="3686585"/>
            <a:ext cx="4859694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原创设计师QQ69613753    _17"/>
          <p:cNvSpPr/>
          <p:nvPr/>
        </p:nvSpPr>
        <p:spPr>
          <a:xfrm>
            <a:off x="6642495" y="4616352"/>
            <a:ext cx="4859694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582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/>
          <p:nvPr/>
        </p:nvSpPr>
        <p:spPr>
          <a:xfrm>
            <a:off x="3820018" y="2189735"/>
            <a:ext cx="1954087" cy="3819179"/>
          </a:xfrm>
          <a:custGeom>
            <a:avLst/>
            <a:gdLst>
              <a:gd name="connsiteX0" fmla="*/ 495242 w 1638688"/>
              <a:gd name="connsiteY0" fmla="*/ 3158802 h 3202290"/>
              <a:gd name="connsiteX1" fmla="*/ 496136 w 1638688"/>
              <a:gd name="connsiteY1" fmla="*/ 3159001 h 3202290"/>
              <a:gd name="connsiteX2" fmla="*/ 496213 w 1638688"/>
              <a:gd name="connsiteY2" fmla="*/ 3159024 h 3202290"/>
              <a:gd name="connsiteX3" fmla="*/ 325316 w 1638688"/>
              <a:gd name="connsiteY3" fmla="*/ 3000745 h 3202290"/>
              <a:gd name="connsiteX4" fmla="*/ 327203 w 1638688"/>
              <a:gd name="connsiteY4" fmla="*/ 3003430 h 3202290"/>
              <a:gd name="connsiteX5" fmla="*/ 327126 w 1638688"/>
              <a:gd name="connsiteY5" fmla="*/ 3003354 h 3202290"/>
              <a:gd name="connsiteX6" fmla="*/ 325316 w 1638688"/>
              <a:gd name="connsiteY6" fmla="*/ 3000745 h 3202290"/>
              <a:gd name="connsiteX7" fmla="*/ 0 w 1638688"/>
              <a:gd name="connsiteY7" fmla="*/ 0 h 3202290"/>
              <a:gd name="connsiteX8" fmla="*/ 1638688 w 1638688"/>
              <a:gd name="connsiteY8" fmla="*/ 0 h 3202290"/>
              <a:gd name="connsiteX9" fmla="*/ 1638688 w 1638688"/>
              <a:gd name="connsiteY9" fmla="*/ 2946769 h 3202290"/>
              <a:gd name="connsiteX10" fmla="*/ 1625270 w 1638688"/>
              <a:gd name="connsiteY10" fmla="*/ 2942296 h 3202290"/>
              <a:gd name="connsiteX11" fmla="*/ 1566334 w 1638688"/>
              <a:gd name="connsiteY11" fmla="*/ 2922651 h 3202290"/>
              <a:gd name="connsiteX12" fmla="*/ 1540934 w 1638688"/>
              <a:gd name="connsiteY12" fmla="*/ 2931118 h 3202290"/>
              <a:gd name="connsiteX13" fmla="*/ 1532467 w 1638688"/>
              <a:gd name="connsiteY13" fmla="*/ 2956518 h 3202290"/>
              <a:gd name="connsiteX14" fmla="*/ 1507067 w 1638688"/>
              <a:gd name="connsiteY14" fmla="*/ 2964984 h 3202290"/>
              <a:gd name="connsiteX15" fmla="*/ 1481667 w 1638688"/>
              <a:gd name="connsiteY15" fmla="*/ 2973451 h 3202290"/>
              <a:gd name="connsiteX16" fmla="*/ 1430867 w 1638688"/>
              <a:gd name="connsiteY16" fmla="*/ 2990384 h 3202290"/>
              <a:gd name="connsiteX17" fmla="*/ 1388534 w 1638688"/>
              <a:gd name="connsiteY17" fmla="*/ 3041184 h 3202290"/>
              <a:gd name="connsiteX18" fmla="*/ 1329267 w 1638688"/>
              <a:gd name="connsiteY18" fmla="*/ 3049651 h 3202290"/>
              <a:gd name="connsiteX19" fmla="*/ 1270000 w 1638688"/>
              <a:gd name="connsiteY19" fmla="*/ 3032718 h 3202290"/>
              <a:gd name="connsiteX20" fmla="*/ 1210734 w 1638688"/>
              <a:gd name="connsiteY20" fmla="*/ 3024251 h 3202290"/>
              <a:gd name="connsiteX21" fmla="*/ 1185334 w 1638688"/>
              <a:gd name="connsiteY21" fmla="*/ 3007318 h 3202290"/>
              <a:gd name="connsiteX22" fmla="*/ 1159934 w 1638688"/>
              <a:gd name="connsiteY22" fmla="*/ 2998851 h 3202290"/>
              <a:gd name="connsiteX23" fmla="*/ 1134534 w 1638688"/>
              <a:gd name="connsiteY23" fmla="*/ 2981918 h 3202290"/>
              <a:gd name="connsiteX24" fmla="*/ 1109134 w 1638688"/>
              <a:gd name="connsiteY24" fmla="*/ 2973451 h 3202290"/>
              <a:gd name="connsiteX25" fmla="*/ 1066800 w 1638688"/>
              <a:gd name="connsiteY25" fmla="*/ 2939584 h 3202290"/>
              <a:gd name="connsiteX26" fmla="*/ 1058334 w 1638688"/>
              <a:gd name="connsiteY26" fmla="*/ 2905718 h 3202290"/>
              <a:gd name="connsiteX27" fmla="*/ 1041400 w 1638688"/>
              <a:gd name="connsiteY27" fmla="*/ 2888784 h 3202290"/>
              <a:gd name="connsiteX28" fmla="*/ 1032934 w 1638688"/>
              <a:gd name="connsiteY28" fmla="*/ 2854918 h 3202290"/>
              <a:gd name="connsiteX29" fmla="*/ 982134 w 1638688"/>
              <a:gd name="connsiteY29" fmla="*/ 2846451 h 3202290"/>
              <a:gd name="connsiteX30" fmla="*/ 956734 w 1638688"/>
              <a:gd name="connsiteY30" fmla="*/ 2854918 h 3202290"/>
              <a:gd name="connsiteX31" fmla="*/ 880534 w 1638688"/>
              <a:gd name="connsiteY31" fmla="*/ 2880318 h 3202290"/>
              <a:gd name="connsiteX32" fmla="*/ 838200 w 1638688"/>
              <a:gd name="connsiteY32" fmla="*/ 2914184 h 3202290"/>
              <a:gd name="connsiteX33" fmla="*/ 821267 w 1638688"/>
              <a:gd name="connsiteY33" fmla="*/ 2939584 h 3202290"/>
              <a:gd name="connsiteX34" fmla="*/ 778934 w 1638688"/>
              <a:gd name="connsiteY34" fmla="*/ 2990384 h 3202290"/>
              <a:gd name="connsiteX35" fmla="*/ 728134 w 1638688"/>
              <a:gd name="connsiteY35" fmla="*/ 3024251 h 3202290"/>
              <a:gd name="connsiteX36" fmla="*/ 677334 w 1638688"/>
              <a:gd name="connsiteY36" fmla="*/ 3049651 h 3202290"/>
              <a:gd name="connsiteX37" fmla="*/ 635000 w 1638688"/>
              <a:gd name="connsiteY37" fmla="*/ 3100451 h 3202290"/>
              <a:gd name="connsiteX38" fmla="*/ 626534 w 1638688"/>
              <a:gd name="connsiteY38" fmla="*/ 3142784 h 3202290"/>
              <a:gd name="connsiteX39" fmla="*/ 609600 w 1638688"/>
              <a:gd name="connsiteY39" fmla="*/ 3168184 h 3202290"/>
              <a:gd name="connsiteX40" fmla="*/ 601134 w 1638688"/>
              <a:gd name="connsiteY40" fmla="*/ 3193584 h 3202290"/>
              <a:gd name="connsiteX41" fmla="*/ 567267 w 1638688"/>
              <a:gd name="connsiteY41" fmla="*/ 3202051 h 3202290"/>
              <a:gd name="connsiteX42" fmla="*/ 524934 w 1638688"/>
              <a:gd name="connsiteY42" fmla="*/ 3168184 h 3202290"/>
              <a:gd name="connsiteX43" fmla="*/ 504840 w 1638688"/>
              <a:gd name="connsiteY43" fmla="*/ 3161637 h 3202290"/>
              <a:gd name="connsiteX44" fmla="*/ 496213 w 1638688"/>
              <a:gd name="connsiteY44" fmla="*/ 3159024 h 3202290"/>
              <a:gd name="connsiteX45" fmla="*/ 498576 w 1638688"/>
              <a:gd name="connsiteY45" fmla="*/ 3159566 h 3202290"/>
              <a:gd name="connsiteX46" fmla="*/ 482600 w 1638688"/>
              <a:gd name="connsiteY46" fmla="*/ 3142784 h 3202290"/>
              <a:gd name="connsiteX47" fmla="*/ 457200 w 1638688"/>
              <a:gd name="connsiteY47" fmla="*/ 3134318 h 3202290"/>
              <a:gd name="connsiteX48" fmla="*/ 423334 w 1638688"/>
              <a:gd name="connsiteY48" fmla="*/ 3108918 h 3202290"/>
              <a:gd name="connsiteX49" fmla="*/ 397934 w 1638688"/>
              <a:gd name="connsiteY49" fmla="*/ 3100451 h 3202290"/>
              <a:gd name="connsiteX50" fmla="*/ 364067 w 1638688"/>
              <a:gd name="connsiteY50" fmla="*/ 3058118 h 3202290"/>
              <a:gd name="connsiteX51" fmla="*/ 328502 w 1638688"/>
              <a:gd name="connsiteY51" fmla="*/ 3005277 h 3202290"/>
              <a:gd name="connsiteX52" fmla="*/ 327203 w 1638688"/>
              <a:gd name="connsiteY52" fmla="*/ 3003430 h 3202290"/>
              <a:gd name="connsiteX53" fmla="*/ 331520 w 1638688"/>
              <a:gd name="connsiteY53" fmla="*/ 3007646 h 3202290"/>
              <a:gd name="connsiteX54" fmla="*/ 313267 w 1638688"/>
              <a:gd name="connsiteY54" fmla="*/ 2973451 h 3202290"/>
              <a:gd name="connsiteX55" fmla="*/ 296334 w 1638688"/>
              <a:gd name="connsiteY55" fmla="*/ 2948051 h 3202290"/>
              <a:gd name="connsiteX56" fmla="*/ 279400 w 1638688"/>
              <a:gd name="connsiteY56" fmla="*/ 2880318 h 3202290"/>
              <a:gd name="connsiteX57" fmla="*/ 262467 w 1638688"/>
              <a:gd name="connsiteY57" fmla="*/ 2854918 h 3202290"/>
              <a:gd name="connsiteX58" fmla="*/ 237067 w 1638688"/>
              <a:gd name="connsiteY58" fmla="*/ 2812584 h 3202290"/>
              <a:gd name="connsiteX59" fmla="*/ 177800 w 1638688"/>
              <a:gd name="connsiteY59" fmla="*/ 2804118 h 3202290"/>
              <a:gd name="connsiteX60" fmla="*/ 152400 w 1638688"/>
              <a:gd name="connsiteY60" fmla="*/ 2812584 h 3202290"/>
              <a:gd name="connsiteX61" fmla="*/ 127000 w 1638688"/>
              <a:gd name="connsiteY61" fmla="*/ 2821051 h 3202290"/>
              <a:gd name="connsiteX62" fmla="*/ 59267 w 1638688"/>
              <a:gd name="connsiteY62" fmla="*/ 2854918 h 3202290"/>
              <a:gd name="connsiteX63" fmla="*/ 33867 w 1638688"/>
              <a:gd name="connsiteY63" fmla="*/ 2863384 h 3202290"/>
              <a:gd name="connsiteX64" fmla="*/ 5213 w 1638688"/>
              <a:gd name="connsiteY64" fmla="*/ 2895431 h 3202290"/>
              <a:gd name="connsiteX65" fmla="*/ 0 w 1638688"/>
              <a:gd name="connsiteY65" fmla="*/ 2912257 h 320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638688" h="3202290">
                <a:moveTo>
                  <a:pt x="495242" y="3158802"/>
                </a:moveTo>
                <a:cubicBezTo>
                  <a:pt x="494636" y="3158626"/>
                  <a:pt x="494736" y="3158610"/>
                  <a:pt x="496136" y="3159001"/>
                </a:cubicBezTo>
                <a:lnTo>
                  <a:pt x="496213" y="3159024"/>
                </a:lnTo>
                <a:close/>
                <a:moveTo>
                  <a:pt x="325316" y="3000745"/>
                </a:moveTo>
                <a:lnTo>
                  <a:pt x="327203" y="3003430"/>
                </a:lnTo>
                <a:lnTo>
                  <a:pt x="327126" y="3003354"/>
                </a:lnTo>
                <a:cubicBezTo>
                  <a:pt x="326085" y="3001915"/>
                  <a:pt x="325284" y="3000735"/>
                  <a:pt x="325316" y="3000745"/>
                </a:cubicBezTo>
                <a:close/>
                <a:moveTo>
                  <a:pt x="0" y="0"/>
                </a:moveTo>
                <a:lnTo>
                  <a:pt x="1638688" y="0"/>
                </a:lnTo>
                <a:lnTo>
                  <a:pt x="1638688" y="2946769"/>
                </a:lnTo>
                <a:lnTo>
                  <a:pt x="1625270" y="2942296"/>
                </a:lnTo>
                <a:cubicBezTo>
                  <a:pt x="1602054" y="2934557"/>
                  <a:pt x="1566338" y="2922652"/>
                  <a:pt x="1566334" y="2922651"/>
                </a:cubicBezTo>
                <a:cubicBezTo>
                  <a:pt x="1557464" y="2921666"/>
                  <a:pt x="1547245" y="2924807"/>
                  <a:pt x="1540934" y="2931118"/>
                </a:cubicBezTo>
                <a:cubicBezTo>
                  <a:pt x="1534623" y="2937429"/>
                  <a:pt x="1535289" y="2948051"/>
                  <a:pt x="1532467" y="2956518"/>
                </a:cubicBezTo>
                <a:lnTo>
                  <a:pt x="1507067" y="2964984"/>
                </a:lnTo>
                <a:lnTo>
                  <a:pt x="1481667" y="2973451"/>
                </a:lnTo>
                <a:cubicBezTo>
                  <a:pt x="1464734" y="2979095"/>
                  <a:pt x="1446003" y="2980924"/>
                  <a:pt x="1430867" y="2990384"/>
                </a:cubicBezTo>
                <a:cubicBezTo>
                  <a:pt x="1389477" y="3016253"/>
                  <a:pt x="1442093" y="3019760"/>
                  <a:pt x="1388534" y="3041184"/>
                </a:cubicBezTo>
                <a:cubicBezTo>
                  <a:pt x="1370005" y="3048596"/>
                  <a:pt x="1349023" y="3046829"/>
                  <a:pt x="1329267" y="3049651"/>
                </a:cubicBezTo>
                <a:cubicBezTo>
                  <a:pt x="1307499" y="3042395"/>
                  <a:pt x="1293396" y="3036972"/>
                  <a:pt x="1270000" y="3032718"/>
                </a:cubicBezTo>
                <a:cubicBezTo>
                  <a:pt x="1250366" y="3029148"/>
                  <a:pt x="1229848" y="3029985"/>
                  <a:pt x="1210734" y="3024251"/>
                </a:cubicBezTo>
                <a:cubicBezTo>
                  <a:pt x="1200988" y="3021327"/>
                  <a:pt x="1194435" y="3011869"/>
                  <a:pt x="1185334" y="3007318"/>
                </a:cubicBezTo>
                <a:cubicBezTo>
                  <a:pt x="1177352" y="3003327"/>
                  <a:pt x="1167916" y="3002842"/>
                  <a:pt x="1159934" y="2998851"/>
                </a:cubicBezTo>
                <a:cubicBezTo>
                  <a:pt x="1150833" y="2994300"/>
                  <a:pt x="1143635" y="2986469"/>
                  <a:pt x="1134534" y="2981918"/>
                </a:cubicBezTo>
                <a:cubicBezTo>
                  <a:pt x="1126552" y="2977927"/>
                  <a:pt x="1117116" y="2977442"/>
                  <a:pt x="1109134" y="2973451"/>
                </a:cubicBezTo>
                <a:cubicBezTo>
                  <a:pt x="1101157" y="2969462"/>
                  <a:pt x="1072050" y="2950085"/>
                  <a:pt x="1066800" y="2939584"/>
                </a:cubicBezTo>
                <a:cubicBezTo>
                  <a:pt x="1061596" y="2929176"/>
                  <a:pt x="1061156" y="2917007"/>
                  <a:pt x="1058334" y="2905718"/>
                </a:cubicBezTo>
                <a:cubicBezTo>
                  <a:pt x="1052689" y="2900073"/>
                  <a:pt x="1044970" y="2895924"/>
                  <a:pt x="1041400" y="2888784"/>
                </a:cubicBezTo>
                <a:cubicBezTo>
                  <a:pt x="1036196" y="2878376"/>
                  <a:pt x="1042403" y="2861681"/>
                  <a:pt x="1032934" y="2854918"/>
                </a:cubicBezTo>
                <a:cubicBezTo>
                  <a:pt x="1018965" y="2844940"/>
                  <a:pt x="999067" y="2849273"/>
                  <a:pt x="982134" y="2846451"/>
                </a:cubicBezTo>
                <a:lnTo>
                  <a:pt x="956734" y="2854918"/>
                </a:lnTo>
                <a:cubicBezTo>
                  <a:pt x="944021" y="2859156"/>
                  <a:pt x="880559" y="2880307"/>
                  <a:pt x="880534" y="2880318"/>
                </a:cubicBezTo>
                <a:cubicBezTo>
                  <a:pt x="866878" y="2886387"/>
                  <a:pt x="847906" y="2902052"/>
                  <a:pt x="838200" y="2914184"/>
                </a:cubicBezTo>
                <a:cubicBezTo>
                  <a:pt x="831843" y="2922130"/>
                  <a:pt x="827781" y="2931767"/>
                  <a:pt x="821267" y="2939584"/>
                </a:cubicBezTo>
                <a:cubicBezTo>
                  <a:pt x="766942" y="3004774"/>
                  <a:pt x="820975" y="2927321"/>
                  <a:pt x="778934" y="2990384"/>
                </a:cubicBezTo>
                <a:cubicBezTo>
                  <a:pt x="778934" y="2990384"/>
                  <a:pt x="745924" y="3014367"/>
                  <a:pt x="728134" y="3024251"/>
                </a:cubicBezTo>
                <a:cubicBezTo>
                  <a:pt x="682313" y="3049708"/>
                  <a:pt x="722437" y="3012066"/>
                  <a:pt x="677334" y="3049651"/>
                </a:cubicBezTo>
                <a:cubicBezTo>
                  <a:pt x="665356" y="3059632"/>
                  <a:pt x="641054" y="3084307"/>
                  <a:pt x="635000" y="3100451"/>
                </a:cubicBezTo>
                <a:cubicBezTo>
                  <a:pt x="629947" y="3113925"/>
                  <a:pt x="631587" y="3129310"/>
                  <a:pt x="626534" y="3142784"/>
                </a:cubicBezTo>
                <a:cubicBezTo>
                  <a:pt x="622961" y="3152312"/>
                  <a:pt x="614151" y="3159082"/>
                  <a:pt x="609600" y="3168184"/>
                </a:cubicBezTo>
                <a:cubicBezTo>
                  <a:pt x="605609" y="3176166"/>
                  <a:pt x="603956" y="3185117"/>
                  <a:pt x="601134" y="3193584"/>
                </a:cubicBezTo>
                <a:cubicBezTo>
                  <a:pt x="589845" y="3196406"/>
                  <a:pt x="578787" y="3203697"/>
                  <a:pt x="567267" y="3202051"/>
                </a:cubicBezTo>
                <a:cubicBezTo>
                  <a:pt x="554805" y="3200271"/>
                  <a:pt x="533702" y="3176953"/>
                  <a:pt x="524934" y="3168184"/>
                </a:cubicBezTo>
                <a:cubicBezTo>
                  <a:pt x="515940" y="3165186"/>
                  <a:pt x="509441" y="3163086"/>
                  <a:pt x="504840" y="3161637"/>
                </a:cubicBezTo>
                <a:lnTo>
                  <a:pt x="496213" y="3159024"/>
                </a:lnTo>
                <a:lnTo>
                  <a:pt x="498576" y="3159566"/>
                </a:lnTo>
                <a:cubicBezTo>
                  <a:pt x="504251" y="3160572"/>
                  <a:pt x="511655" y="3160217"/>
                  <a:pt x="482600" y="3142784"/>
                </a:cubicBezTo>
                <a:cubicBezTo>
                  <a:pt x="474947" y="3138192"/>
                  <a:pt x="464949" y="3138746"/>
                  <a:pt x="457200" y="3134318"/>
                </a:cubicBezTo>
                <a:cubicBezTo>
                  <a:pt x="444948" y="3127317"/>
                  <a:pt x="434623" y="3117385"/>
                  <a:pt x="423334" y="3108918"/>
                </a:cubicBezTo>
                <a:cubicBezTo>
                  <a:pt x="414867" y="3106096"/>
                  <a:pt x="405587" y="3105043"/>
                  <a:pt x="397934" y="3100451"/>
                </a:cubicBezTo>
                <a:cubicBezTo>
                  <a:pt x="384527" y="3092407"/>
                  <a:pt x="371760" y="3069657"/>
                  <a:pt x="364067" y="3058118"/>
                </a:cubicBezTo>
                <a:cubicBezTo>
                  <a:pt x="343356" y="3027051"/>
                  <a:pt x="333080" y="3011921"/>
                  <a:pt x="328502" y="3005277"/>
                </a:cubicBezTo>
                <a:lnTo>
                  <a:pt x="327203" y="3003430"/>
                </a:lnTo>
                <a:lnTo>
                  <a:pt x="331520" y="3007646"/>
                </a:lnTo>
                <a:cubicBezTo>
                  <a:pt x="330790" y="3005146"/>
                  <a:pt x="326284" y="2996231"/>
                  <a:pt x="313267" y="2973451"/>
                </a:cubicBezTo>
                <a:cubicBezTo>
                  <a:pt x="308219" y="2964616"/>
                  <a:pt x="300885" y="2957152"/>
                  <a:pt x="296334" y="2948051"/>
                </a:cubicBezTo>
                <a:cubicBezTo>
                  <a:pt x="287655" y="2930694"/>
                  <a:pt x="282621" y="2896421"/>
                  <a:pt x="279400" y="2880318"/>
                </a:cubicBezTo>
                <a:cubicBezTo>
                  <a:pt x="273756" y="2871851"/>
                  <a:pt x="267018" y="2864019"/>
                  <a:pt x="262467" y="2854918"/>
                </a:cubicBezTo>
                <a:cubicBezTo>
                  <a:pt x="255277" y="2840538"/>
                  <a:pt x="256910" y="2819198"/>
                  <a:pt x="237067" y="2812584"/>
                </a:cubicBezTo>
                <a:cubicBezTo>
                  <a:pt x="218135" y="2806273"/>
                  <a:pt x="197556" y="2806940"/>
                  <a:pt x="177800" y="2804118"/>
                </a:cubicBezTo>
                <a:lnTo>
                  <a:pt x="152400" y="2812584"/>
                </a:lnTo>
                <a:lnTo>
                  <a:pt x="127000" y="2821051"/>
                </a:lnTo>
                <a:cubicBezTo>
                  <a:pt x="68627" y="2840509"/>
                  <a:pt x="88821" y="2825362"/>
                  <a:pt x="59267" y="2854918"/>
                </a:cubicBezTo>
                <a:cubicBezTo>
                  <a:pt x="50800" y="2857740"/>
                  <a:pt x="41293" y="2858434"/>
                  <a:pt x="33867" y="2863384"/>
                </a:cubicBezTo>
                <a:cubicBezTo>
                  <a:pt x="17572" y="2874247"/>
                  <a:pt x="10144" y="2883830"/>
                  <a:pt x="5213" y="2895431"/>
                </a:cubicBezTo>
                <a:lnTo>
                  <a:pt x="0" y="291225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4" name="原创设计师QQ69613753    _3"/>
          <p:cNvSpPr/>
          <p:nvPr/>
        </p:nvSpPr>
        <p:spPr>
          <a:xfrm>
            <a:off x="3820018" y="5404888"/>
            <a:ext cx="1954087" cy="604024"/>
          </a:xfrm>
          <a:custGeom>
            <a:avLst/>
            <a:gdLst>
              <a:gd name="connsiteX0" fmla="*/ 495242 w 1638688"/>
              <a:gd name="connsiteY0" fmla="*/ 463800 h 507288"/>
              <a:gd name="connsiteX1" fmla="*/ 496136 w 1638688"/>
              <a:gd name="connsiteY1" fmla="*/ 463999 h 507288"/>
              <a:gd name="connsiteX2" fmla="*/ 496213 w 1638688"/>
              <a:gd name="connsiteY2" fmla="*/ 464022 h 507288"/>
              <a:gd name="connsiteX3" fmla="*/ 325316 w 1638688"/>
              <a:gd name="connsiteY3" fmla="*/ 305743 h 507288"/>
              <a:gd name="connsiteX4" fmla="*/ 327203 w 1638688"/>
              <a:gd name="connsiteY4" fmla="*/ 308428 h 507288"/>
              <a:gd name="connsiteX5" fmla="*/ 327126 w 1638688"/>
              <a:gd name="connsiteY5" fmla="*/ 308352 h 507288"/>
              <a:gd name="connsiteX6" fmla="*/ 325316 w 1638688"/>
              <a:gd name="connsiteY6" fmla="*/ 305743 h 507288"/>
              <a:gd name="connsiteX7" fmla="*/ 177800 w 1638688"/>
              <a:gd name="connsiteY7" fmla="*/ 0 h 507288"/>
              <a:gd name="connsiteX8" fmla="*/ 237067 w 1638688"/>
              <a:gd name="connsiteY8" fmla="*/ 8466 h 507288"/>
              <a:gd name="connsiteX9" fmla="*/ 262467 w 1638688"/>
              <a:gd name="connsiteY9" fmla="*/ 50800 h 507288"/>
              <a:gd name="connsiteX10" fmla="*/ 279400 w 1638688"/>
              <a:gd name="connsiteY10" fmla="*/ 76200 h 507288"/>
              <a:gd name="connsiteX11" fmla="*/ 296334 w 1638688"/>
              <a:gd name="connsiteY11" fmla="*/ 143933 h 507288"/>
              <a:gd name="connsiteX12" fmla="*/ 313267 w 1638688"/>
              <a:gd name="connsiteY12" fmla="*/ 169333 h 507288"/>
              <a:gd name="connsiteX13" fmla="*/ 331520 w 1638688"/>
              <a:gd name="connsiteY13" fmla="*/ 203528 h 507288"/>
              <a:gd name="connsiteX14" fmla="*/ 327203 w 1638688"/>
              <a:gd name="connsiteY14" fmla="*/ 199312 h 507288"/>
              <a:gd name="connsiteX15" fmla="*/ 325316 w 1638688"/>
              <a:gd name="connsiteY15" fmla="*/ 196627 h 507288"/>
              <a:gd name="connsiteX16" fmla="*/ 327126 w 1638688"/>
              <a:gd name="connsiteY16" fmla="*/ 199236 h 507288"/>
              <a:gd name="connsiteX17" fmla="*/ 327203 w 1638688"/>
              <a:gd name="connsiteY17" fmla="*/ 199312 h 507288"/>
              <a:gd name="connsiteX18" fmla="*/ 328502 w 1638688"/>
              <a:gd name="connsiteY18" fmla="*/ 201159 h 507288"/>
              <a:gd name="connsiteX19" fmla="*/ 364067 w 1638688"/>
              <a:gd name="connsiteY19" fmla="*/ 254000 h 507288"/>
              <a:gd name="connsiteX20" fmla="*/ 397934 w 1638688"/>
              <a:gd name="connsiteY20" fmla="*/ 296333 h 507288"/>
              <a:gd name="connsiteX21" fmla="*/ 423334 w 1638688"/>
              <a:gd name="connsiteY21" fmla="*/ 304800 h 507288"/>
              <a:gd name="connsiteX22" fmla="*/ 457200 w 1638688"/>
              <a:gd name="connsiteY22" fmla="*/ 330200 h 507288"/>
              <a:gd name="connsiteX23" fmla="*/ 482600 w 1638688"/>
              <a:gd name="connsiteY23" fmla="*/ 338666 h 507288"/>
              <a:gd name="connsiteX24" fmla="*/ 498576 w 1638688"/>
              <a:gd name="connsiteY24" fmla="*/ 355448 h 507288"/>
              <a:gd name="connsiteX25" fmla="*/ 496213 w 1638688"/>
              <a:gd name="connsiteY25" fmla="*/ 354906 h 507288"/>
              <a:gd name="connsiteX26" fmla="*/ 496136 w 1638688"/>
              <a:gd name="connsiteY26" fmla="*/ 354883 h 507288"/>
              <a:gd name="connsiteX27" fmla="*/ 495242 w 1638688"/>
              <a:gd name="connsiteY27" fmla="*/ 354684 h 507288"/>
              <a:gd name="connsiteX28" fmla="*/ 496213 w 1638688"/>
              <a:gd name="connsiteY28" fmla="*/ 354906 h 507288"/>
              <a:gd name="connsiteX29" fmla="*/ 504840 w 1638688"/>
              <a:gd name="connsiteY29" fmla="*/ 357519 h 507288"/>
              <a:gd name="connsiteX30" fmla="*/ 524934 w 1638688"/>
              <a:gd name="connsiteY30" fmla="*/ 364066 h 507288"/>
              <a:gd name="connsiteX31" fmla="*/ 567267 w 1638688"/>
              <a:gd name="connsiteY31" fmla="*/ 397933 h 507288"/>
              <a:gd name="connsiteX32" fmla="*/ 601134 w 1638688"/>
              <a:gd name="connsiteY32" fmla="*/ 389466 h 507288"/>
              <a:gd name="connsiteX33" fmla="*/ 609600 w 1638688"/>
              <a:gd name="connsiteY33" fmla="*/ 364066 h 507288"/>
              <a:gd name="connsiteX34" fmla="*/ 626534 w 1638688"/>
              <a:gd name="connsiteY34" fmla="*/ 338666 h 507288"/>
              <a:gd name="connsiteX35" fmla="*/ 635000 w 1638688"/>
              <a:gd name="connsiteY35" fmla="*/ 296333 h 507288"/>
              <a:gd name="connsiteX36" fmla="*/ 677334 w 1638688"/>
              <a:gd name="connsiteY36" fmla="*/ 245533 h 507288"/>
              <a:gd name="connsiteX37" fmla="*/ 728134 w 1638688"/>
              <a:gd name="connsiteY37" fmla="*/ 220133 h 507288"/>
              <a:gd name="connsiteX38" fmla="*/ 778934 w 1638688"/>
              <a:gd name="connsiteY38" fmla="*/ 186266 h 507288"/>
              <a:gd name="connsiteX39" fmla="*/ 821267 w 1638688"/>
              <a:gd name="connsiteY39" fmla="*/ 135466 h 507288"/>
              <a:gd name="connsiteX40" fmla="*/ 838200 w 1638688"/>
              <a:gd name="connsiteY40" fmla="*/ 110066 h 507288"/>
              <a:gd name="connsiteX41" fmla="*/ 880534 w 1638688"/>
              <a:gd name="connsiteY41" fmla="*/ 76200 h 507288"/>
              <a:gd name="connsiteX42" fmla="*/ 956734 w 1638688"/>
              <a:gd name="connsiteY42" fmla="*/ 50800 h 507288"/>
              <a:gd name="connsiteX43" fmla="*/ 982134 w 1638688"/>
              <a:gd name="connsiteY43" fmla="*/ 42333 h 507288"/>
              <a:gd name="connsiteX44" fmla="*/ 1032934 w 1638688"/>
              <a:gd name="connsiteY44" fmla="*/ 50800 h 507288"/>
              <a:gd name="connsiteX45" fmla="*/ 1041400 w 1638688"/>
              <a:gd name="connsiteY45" fmla="*/ 84666 h 507288"/>
              <a:gd name="connsiteX46" fmla="*/ 1058334 w 1638688"/>
              <a:gd name="connsiteY46" fmla="*/ 101600 h 507288"/>
              <a:gd name="connsiteX47" fmla="*/ 1066800 w 1638688"/>
              <a:gd name="connsiteY47" fmla="*/ 135466 h 507288"/>
              <a:gd name="connsiteX48" fmla="*/ 1109134 w 1638688"/>
              <a:gd name="connsiteY48" fmla="*/ 169333 h 507288"/>
              <a:gd name="connsiteX49" fmla="*/ 1134534 w 1638688"/>
              <a:gd name="connsiteY49" fmla="*/ 177800 h 507288"/>
              <a:gd name="connsiteX50" fmla="*/ 1159934 w 1638688"/>
              <a:gd name="connsiteY50" fmla="*/ 194733 h 507288"/>
              <a:gd name="connsiteX51" fmla="*/ 1185334 w 1638688"/>
              <a:gd name="connsiteY51" fmla="*/ 203200 h 507288"/>
              <a:gd name="connsiteX52" fmla="*/ 1210734 w 1638688"/>
              <a:gd name="connsiteY52" fmla="*/ 220133 h 507288"/>
              <a:gd name="connsiteX53" fmla="*/ 1270000 w 1638688"/>
              <a:gd name="connsiteY53" fmla="*/ 228600 h 507288"/>
              <a:gd name="connsiteX54" fmla="*/ 1329267 w 1638688"/>
              <a:gd name="connsiteY54" fmla="*/ 245533 h 507288"/>
              <a:gd name="connsiteX55" fmla="*/ 1388534 w 1638688"/>
              <a:gd name="connsiteY55" fmla="*/ 237066 h 507288"/>
              <a:gd name="connsiteX56" fmla="*/ 1430867 w 1638688"/>
              <a:gd name="connsiteY56" fmla="*/ 186266 h 507288"/>
              <a:gd name="connsiteX57" fmla="*/ 1481667 w 1638688"/>
              <a:gd name="connsiteY57" fmla="*/ 169333 h 507288"/>
              <a:gd name="connsiteX58" fmla="*/ 1507067 w 1638688"/>
              <a:gd name="connsiteY58" fmla="*/ 160866 h 507288"/>
              <a:gd name="connsiteX59" fmla="*/ 1532467 w 1638688"/>
              <a:gd name="connsiteY59" fmla="*/ 152400 h 507288"/>
              <a:gd name="connsiteX60" fmla="*/ 1540934 w 1638688"/>
              <a:gd name="connsiteY60" fmla="*/ 127000 h 507288"/>
              <a:gd name="connsiteX61" fmla="*/ 1566334 w 1638688"/>
              <a:gd name="connsiteY61" fmla="*/ 118533 h 507288"/>
              <a:gd name="connsiteX62" fmla="*/ 1625270 w 1638688"/>
              <a:gd name="connsiteY62" fmla="*/ 138178 h 507288"/>
              <a:gd name="connsiteX63" fmla="*/ 1638688 w 1638688"/>
              <a:gd name="connsiteY63" fmla="*/ 142651 h 507288"/>
              <a:gd name="connsiteX64" fmla="*/ 1638688 w 1638688"/>
              <a:gd name="connsiteY64" fmla="*/ 251767 h 507288"/>
              <a:gd name="connsiteX65" fmla="*/ 1625270 w 1638688"/>
              <a:gd name="connsiteY65" fmla="*/ 247294 h 507288"/>
              <a:gd name="connsiteX66" fmla="*/ 1566334 w 1638688"/>
              <a:gd name="connsiteY66" fmla="*/ 227649 h 507288"/>
              <a:gd name="connsiteX67" fmla="*/ 1540934 w 1638688"/>
              <a:gd name="connsiteY67" fmla="*/ 236116 h 507288"/>
              <a:gd name="connsiteX68" fmla="*/ 1532467 w 1638688"/>
              <a:gd name="connsiteY68" fmla="*/ 261516 h 507288"/>
              <a:gd name="connsiteX69" fmla="*/ 1507067 w 1638688"/>
              <a:gd name="connsiteY69" fmla="*/ 269982 h 507288"/>
              <a:gd name="connsiteX70" fmla="*/ 1481667 w 1638688"/>
              <a:gd name="connsiteY70" fmla="*/ 278449 h 507288"/>
              <a:gd name="connsiteX71" fmla="*/ 1430867 w 1638688"/>
              <a:gd name="connsiteY71" fmla="*/ 295382 h 507288"/>
              <a:gd name="connsiteX72" fmla="*/ 1388534 w 1638688"/>
              <a:gd name="connsiteY72" fmla="*/ 346182 h 507288"/>
              <a:gd name="connsiteX73" fmla="*/ 1329267 w 1638688"/>
              <a:gd name="connsiteY73" fmla="*/ 354649 h 507288"/>
              <a:gd name="connsiteX74" fmla="*/ 1270000 w 1638688"/>
              <a:gd name="connsiteY74" fmla="*/ 337716 h 507288"/>
              <a:gd name="connsiteX75" fmla="*/ 1210734 w 1638688"/>
              <a:gd name="connsiteY75" fmla="*/ 329249 h 507288"/>
              <a:gd name="connsiteX76" fmla="*/ 1185334 w 1638688"/>
              <a:gd name="connsiteY76" fmla="*/ 312316 h 507288"/>
              <a:gd name="connsiteX77" fmla="*/ 1159934 w 1638688"/>
              <a:gd name="connsiteY77" fmla="*/ 303849 h 507288"/>
              <a:gd name="connsiteX78" fmla="*/ 1134534 w 1638688"/>
              <a:gd name="connsiteY78" fmla="*/ 286916 h 507288"/>
              <a:gd name="connsiteX79" fmla="*/ 1109134 w 1638688"/>
              <a:gd name="connsiteY79" fmla="*/ 278449 h 507288"/>
              <a:gd name="connsiteX80" fmla="*/ 1066800 w 1638688"/>
              <a:gd name="connsiteY80" fmla="*/ 244582 h 507288"/>
              <a:gd name="connsiteX81" fmla="*/ 1058334 w 1638688"/>
              <a:gd name="connsiteY81" fmla="*/ 210716 h 507288"/>
              <a:gd name="connsiteX82" fmla="*/ 1041400 w 1638688"/>
              <a:gd name="connsiteY82" fmla="*/ 193782 h 507288"/>
              <a:gd name="connsiteX83" fmla="*/ 1032934 w 1638688"/>
              <a:gd name="connsiteY83" fmla="*/ 159916 h 507288"/>
              <a:gd name="connsiteX84" fmla="*/ 982134 w 1638688"/>
              <a:gd name="connsiteY84" fmla="*/ 151449 h 507288"/>
              <a:gd name="connsiteX85" fmla="*/ 956734 w 1638688"/>
              <a:gd name="connsiteY85" fmla="*/ 159916 h 507288"/>
              <a:gd name="connsiteX86" fmla="*/ 880534 w 1638688"/>
              <a:gd name="connsiteY86" fmla="*/ 185316 h 507288"/>
              <a:gd name="connsiteX87" fmla="*/ 838200 w 1638688"/>
              <a:gd name="connsiteY87" fmla="*/ 219182 h 507288"/>
              <a:gd name="connsiteX88" fmla="*/ 821267 w 1638688"/>
              <a:gd name="connsiteY88" fmla="*/ 244582 h 507288"/>
              <a:gd name="connsiteX89" fmla="*/ 778934 w 1638688"/>
              <a:gd name="connsiteY89" fmla="*/ 295382 h 507288"/>
              <a:gd name="connsiteX90" fmla="*/ 728134 w 1638688"/>
              <a:gd name="connsiteY90" fmla="*/ 329249 h 507288"/>
              <a:gd name="connsiteX91" fmla="*/ 677334 w 1638688"/>
              <a:gd name="connsiteY91" fmla="*/ 354649 h 507288"/>
              <a:gd name="connsiteX92" fmla="*/ 635000 w 1638688"/>
              <a:gd name="connsiteY92" fmla="*/ 405449 h 507288"/>
              <a:gd name="connsiteX93" fmla="*/ 626534 w 1638688"/>
              <a:gd name="connsiteY93" fmla="*/ 447782 h 507288"/>
              <a:gd name="connsiteX94" fmla="*/ 609600 w 1638688"/>
              <a:gd name="connsiteY94" fmla="*/ 473182 h 507288"/>
              <a:gd name="connsiteX95" fmla="*/ 601134 w 1638688"/>
              <a:gd name="connsiteY95" fmla="*/ 498582 h 507288"/>
              <a:gd name="connsiteX96" fmla="*/ 567267 w 1638688"/>
              <a:gd name="connsiteY96" fmla="*/ 507049 h 507288"/>
              <a:gd name="connsiteX97" fmla="*/ 524934 w 1638688"/>
              <a:gd name="connsiteY97" fmla="*/ 473182 h 507288"/>
              <a:gd name="connsiteX98" fmla="*/ 504840 w 1638688"/>
              <a:gd name="connsiteY98" fmla="*/ 466635 h 507288"/>
              <a:gd name="connsiteX99" fmla="*/ 496213 w 1638688"/>
              <a:gd name="connsiteY99" fmla="*/ 464022 h 507288"/>
              <a:gd name="connsiteX100" fmla="*/ 498576 w 1638688"/>
              <a:gd name="connsiteY100" fmla="*/ 464564 h 507288"/>
              <a:gd name="connsiteX101" fmla="*/ 482600 w 1638688"/>
              <a:gd name="connsiteY101" fmla="*/ 447782 h 507288"/>
              <a:gd name="connsiteX102" fmla="*/ 457200 w 1638688"/>
              <a:gd name="connsiteY102" fmla="*/ 439316 h 507288"/>
              <a:gd name="connsiteX103" fmla="*/ 423334 w 1638688"/>
              <a:gd name="connsiteY103" fmla="*/ 413916 h 507288"/>
              <a:gd name="connsiteX104" fmla="*/ 397934 w 1638688"/>
              <a:gd name="connsiteY104" fmla="*/ 405449 h 507288"/>
              <a:gd name="connsiteX105" fmla="*/ 364067 w 1638688"/>
              <a:gd name="connsiteY105" fmla="*/ 363116 h 507288"/>
              <a:gd name="connsiteX106" fmla="*/ 328502 w 1638688"/>
              <a:gd name="connsiteY106" fmla="*/ 310275 h 507288"/>
              <a:gd name="connsiteX107" fmla="*/ 327203 w 1638688"/>
              <a:gd name="connsiteY107" fmla="*/ 308428 h 507288"/>
              <a:gd name="connsiteX108" fmla="*/ 331520 w 1638688"/>
              <a:gd name="connsiteY108" fmla="*/ 312644 h 507288"/>
              <a:gd name="connsiteX109" fmla="*/ 313267 w 1638688"/>
              <a:gd name="connsiteY109" fmla="*/ 278449 h 507288"/>
              <a:gd name="connsiteX110" fmla="*/ 296334 w 1638688"/>
              <a:gd name="connsiteY110" fmla="*/ 253049 h 507288"/>
              <a:gd name="connsiteX111" fmla="*/ 279400 w 1638688"/>
              <a:gd name="connsiteY111" fmla="*/ 185316 h 507288"/>
              <a:gd name="connsiteX112" fmla="*/ 262467 w 1638688"/>
              <a:gd name="connsiteY112" fmla="*/ 159916 h 507288"/>
              <a:gd name="connsiteX113" fmla="*/ 237067 w 1638688"/>
              <a:gd name="connsiteY113" fmla="*/ 117582 h 507288"/>
              <a:gd name="connsiteX114" fmla="*/ 177800 w 1638688"/>
              <a:gd name="connsiteY114" fmla="*/ 109116 h 507288"/>
              <a:gd name="connsiteX115" fmla="*/ 152400 w 1638688"/>
              <a:gd name="connsiteY115" fmla="*/ 117582 h 507288"/>
              <a:gd name="connsiteX116" fmla="*/ 127000 w 1638688"/>
              <a:gd name="connsiteY116" fmla="*/ 126049 h 507288"/>
              <a:gd name="connsiteX117" fmla="*/ 59267 w 1638688"/>
              <a:gd name="connsiteY117" fmla="*/ 159916 h 507288"/>
              <a:gd name="connsiteX118" fmla="*/ 33867 w 1638688"/>
              <a:gd name="connsiteY118" fmla="*/ 168382 h 507288"/>
              <a:gd name="connsiteX119" fmla="*/ 5213 w 1638688"/>
              <a:gd name="connsiteY119" fmla="*/ 200429 h 507288"/>
              <a:gd name="connsiteX120" fmla="*/ 0 w 1638688"/>
              <a:gd name="connsiteY120" fmla="*/ 217255 h 507288"/>
              <a:gd name="connsiteX121" fmla="*/ 0 w 1638688"/>
              <a:gd name="connsiteY121" fmla="*/ 108139 h 507288"/>
              <a:gd name="connsiteX122" fmla="*/ 5213 w 1638688"/>
              <a:gd name="connsiteY122" fmla="*/ 91313 h 507288"/>
              <a:gd name="connsiteX123" fmla="*/ 33867 w 1638688"/>
              <a:gd name="connsiteY123" fmla="*/ 59266 h 507288"/>
              <a:gd name="connsiteX124" fmla="*/ 59267 w 1638688"/>
              <a:gd name="connsiteY124" fmla="*/ 50800 h 507288"/>
              <a:gd name="connsiteX125" fmla="*/ 127000 w 1638688"/>
              <a:gd name="connsiteY125" fmla="*/ 16933 h 507288"/>
              <a:gd name="connsiteX126" fmla="*/ 152400 w 1638688"/>
              <a:gd name="connsiteY126" fmla="*/ 8466 h 50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1638688" h="507288">
                <a:moveTo>
                  <a:pt x="495242" y="463800"/>
                </a:moveTo>
                <a:cubicBezTo>
                  <a:pt x="494636" y="463624"/>
                  <a:pt x="494736" y="463608"/>
                  <a:pt x="496136" y="463999"/>
                </a:cubicBezTo>
                <a:lnTo>
                  <a:pt x="496213" y="464022"/>
                </a:lnTo>
                <a:close/>
                <a:moveTo>
                  <a:pt x="325316" y="305743"/>
                </a:moveTo>
                <a:lnTo>
                  <a:pt x="327203" y="308428"/>
                </a:lnTo>
                <a:lnTo>
                  <a:pt x="327126" y="308352"/>
                </a:lnTo>
                <a:cubicBezTo>
                  <a:pt x="326085" y="306913"/>
                  <a:pt x="325284" y="305733"/>
                  <a:pt x="325316" y="305743"/>
                </a:cubicBezTo>
                <a:close/>
                <a:moveTo>
                  <a:pt x="177800" y="0"/>
                </a:moveTo>
                <a:cubicBezTo>
                  <a:pt x="197556" y="2822"/>
                  <a:pt x="218135" y="2155"/>
                  <a:pt x="237067" y="8466"/>
                </a:cubicBezTo>
                <a:cubicBezTo>
                  <a:pt x="256910" y="15080"/>
                  <a:pt x="255277" y="36420"/>
                  <a:pt x="262467" y="50800"/>
                </a:cubicBezTo>
                <a:cubicBezTo>
                  <a:pt x="267018" y="59901"/>
                  <a:pt x="273756" y="67733"/>
                  <a:pt x="279400" y="76200"/>
                </a:cubicBezTo>
                <a:cubicBezTo>
                  <a:pt x="282621" y="92303"/>
                  <a:pt x="287655" y="126576"/>
                  <a:pt x="296334" y="143933"/>
                </a:cubicBezTo>
                <a:cubicBezTo>
                  <a:pt x="300885" y="153034"/>
                  <a:pt x="308219" y="160498"/>
                  <a:pt x="313267" y="169333"/>
                </a:cubicBezTo>
                <a:cubicBezTo>
                  <a:pt x="326284" y="192113"/>
                  <a:pt x="330790" y="201028"/>
                  <a:pt x="331520" y="203528"/>
                </a:cubicBezTo>
                <a:lnTo>
                  <a:pt x="327203" y="199312"/>
                </a:lnTo>
                <a:lnTo>
                  <a:pt x="325316" y="196627"/>
                </a:lnTo>
                <a:cubicBezTo>
                  <a:pt x="325284" y="196617"/>
                  <a:pt x="326085" y="197797"/>
                  <a:pt x="327126" y="199236"/>
                </a:cubicBezTo>
                <a:lnTo>
                  <a:pt x="327203" y="199312"/>
                </a:lnTo>
                <a:lnTo>
                  <a:pt x="328502" y="201159"/>
                </a:lnTo>
                <a:cubicBezTo>
                  <a:pt x="333080" y="207803"/>
                  <a:pt x="343356" y="222933"/>
                  <a:pt x="364067" y="254000"/>
                </a:cubicBezTo>
                <a:cubicBezTo>
                  <a:pt x="371760" y="265539"/>
                  <a:pt x="384527" y="288289"/>
                  <a:pt x="397934" y="296333"/>
                </a:cubicBezTo>
                <a:cubicBezTo>
                  <a:pt x="405587" y="300925"/>
                  <a:pt x="414867" y="301978"/>
                  <a:pt x="423334" y="304800"/>
                </a:cubicBezTo>
                <a:cubicBezTo>
                  <a:pt x="434623" y="313267"/>
                  <a:pt x="444948" y="323199"/>
                  <a:pt x="457200" y="330200"/>
                </a:cubicBezTo>
                <a:cubicBezTo>
                  <a:pt x="464949" y="334628"/>
                  <a:pt x="474947" y="334074"/>
                  <a:pt x="482600" y="338666"/>
                </a:cubicBezTo>
                <a:cubicBezTo>
                  <a:pt x="511655" y="356099"/>
                  <a:pt x="504251" y="356454"/>
                  <a:pt x="498576" y="355448"/>
                </a:cubicBezTo>
                <a:lnTo>
                  <a:pt x="496213" y="354906"/>
                </a:lnTo>
                <a:lnTo>
                  <a:pt x="496136" y="354883"/>
                </a:lnTo>
                <a:cubicBezTo>
                  <a:pt x="494736" y="354492"/>
                  <a:pt x="494636" y="354508"/>
                  <a:pt x="495242" y="354684"/>
                </a:cubicBezTo>
                <a:lnTo>
                  <a:pt x="496213" y="354906"/>
                </a:lnTo>
                <a:lnTo>
                  <a:pt x="504840" y="357519"/>
                </a:lnTo>
                <a:cubicBezTo>
                  <a:pt x="509441" y="358968"/>
                  <a:pt x="515940" y="361068"/>
                  <a:pt x="524934" y="364066"/>
                </a:cubicBezTo>
                <a:cubicBezTo>
                  <a:pt x="533702" y="372835"/>
                  <a:pt x="554805" y="396153"/>
                  <a:pt x="567267" y="397933"/>
                </a:cubicBezTo>
                <a:cubicBezTo>
                  <a:pt x="578787" y="399579"/>
                  <a:pt x="589845" y="392288"/>
                  <a:pt x="601134" y="389466"/>
                </a:cubicBezTo>
                <a:cubicBezTo>
                  <a:pt x="603956" y="380999"/>
                  <a:pt x="605609" y="372048"/>
                  <a:pt x="609600" y="364066"/>
                </a:cubicBezTo>
                <a:cubicBezTo>
                  <a:pt x="614151" y="354964"/>
                  <a:pt x="622961" y="348194"/>
                  <a:pt x="626534" y="338666"/>
                </a:cubicBezTo>
                <a:cubicBezTo>
                  <a:pt x="631587" y="325192"/>
                  <a:pt x="629947" y="309807"/>
                  <a:pt x="635000" y="296333"/>
                </a:cubicBezTo>
                <a:cubicBezTo>
                  <a:pt x="641054" y="280189"/>
                  <a:pt x="665356" y="255514"/>
                  <a:pt x="677334" y="245533"/>
                </a:cubicBezTo>
                <a:cubicBezTo>
                  <a:pt x="722437" y="207948"/>
                  <a:pt x="682313" y="245590"/>
                  <a:pt x="728134" y="220133"/>
                </a:cubicBezTo>
                <a:cubicBezTo>
                  <a:pt x="745924" y="210249"/>
                  <a:pt x="778934" y="186266"/>
                  <a:pt x="778934" y="186266"/>
                </a:cubicBezTo>
                <a:cubicBezTo>
                  <a:pt x="820975" y="123203"/>
                  <a:pt x="766942" y="200656"/>
                  <a:pt x="821267" y="135466"/>
                </a:cubicBezTo>
                <a:cubicBezTo>
                  <a:pt x="827781" y="127649"/>
                  <a:pt x="831843" y="118012"/>
                  <a:pt x="838200" y="110066"/>
                </a:cubicBezTo>
                <a:cubicBezTo>
                  <a:pt x="847906" y="97934"/>
                  <a:pt x="866878" y="82269"/>
                  <a:pt x="880534" y="76200"/>
                </a:cubicBezTo>
                <a:cubicBezTo>
                  <a:pt x="880559" y="76189"/>
                  <a:pt x="944021" y="55038"/>
                  <a:pt x="956734" y="50800"/>
                </a:cubicBezTo>
                <a:lnTo>
                  <a:pt x="982134" y="42333"/>
                </a:lnTo>
                <a:cubicBezTo>
                  <a:pt x="999067" y="45155"/>
                  <a:pt x="1018965" y="40822"/>
                  <a:pt x="1032934" y="50800"/>
                </a:cubicBezTo>
                <a:cubicBezTo>
                  <a:pt x="1042403" y="57563"/>
                  <a:pt x="1036196" y="74258"/>
                  <a:pt x="1041400" y="84666"/>
                </a:cubicBezTo>
                <a:cubicBezTo>
                  <a:pt x="1044970" y="91806"/>
                  <a:pt x="1052689" y="95955"/>
                  <a:pt x="1058334" y="101600"/>
                </a:cubicBezTo>
                <a:cubicBezTo>
                  <a:pt x="1061156" y="112889"/>
                  <a:pt x="1061596" y="125058"/>
                  <a:pt x="1066800" y="135466"/>
                </a:cubicBezTo>
                <a:cubicBezTo>
                  <a:pt x="1072050" y="145967"/>
                  <a:pt x="1101157" y="165344"/>
                  <a:pt x="1109134" y="169333"/>
                </a:cubicBezTo>
                <a:cubicBezTo>
                  <a:pt x="1117116" y="173324"/>
                  <a:pt x="1126552" y="173809"/>
                  <a:pt x="1134534" y="177800"/>
                </a:cubicBezTo>
                <a:cubicBezTo>
                  <a:pt x="1143635" y="182351"/>
                  <a:pt x="1150833" y="190182"/>
                  <a:pt x="1159934" y="194733"/>
                </a:cubicBezTo>
                <a:cubicBezTo>
                  <a:pt x="1167916" y="198724"/>
                  <a:pt x="1177352" y="199209"/>
                  <a:pt x="1185334" y="203200"/>
                </a:cubicBezTo>
                <a:cubicBezTo>
                  <a:pt x="1194435" y="207751"/>
                  <a:pt x="1200988" y="217209"/>
                  <a:pt x="1210734" y="220133"/>
                </a:cubicBezTo>
                <a:cubicBezTo>
                  <a:pt x="1229848" y="225867"/>
                  <a:pt x="1250366" y="225030"/>
                  <a:pt x="1270000" y="228600"/>
                </a:cubicBezTo>
                <a:cubicBezTo>
                  <a:pt x="1293396" y="232854"/>
                  <a:pt x="1307499" y="238277"/>
                  <a:pt x="1329267" y="245533"/>
                </a:cubicBezTo>
                <a:cubicBezTo>
                  <a:pt x="1349023" y="242711"/>
                  <a:pt x="1370005" y="244478"/>
                  <a:pt x="1388534" y="237066"/>
                </a:cubicBezTo>
                <a:cubicBezTo>
                  <a:pt x="1442093" y="215642"/>
                  <a:pt x="1389477" y="212135"/>
                  <a:pt x="1430867" y="186266"/>
                </a:cubicBezTo>
                <a:cubicBezTo>
                  <a:pt x="1446003" y="176806"/>
                  <a:pt x="1464734" y="174977"/>
                  <a:pt x="1481667" y="169333"/>
                </a:cubicBezTo>
                <a:lnTo>
                  <a:pt x="1507067" y="160866"/>
                </a:lnTo>
                <a:lnTo>
                  <a:pt x="1532467" y="152400"/>
                </a:lnTo>
                <a:cubicBezTo>
                  <a:pt x="1535289" y="143933"/>
                  <a:pt x="1534623" y="133311"/>
                  <a:pt x="1540934" y="127000"/>
                </a:cubicBezTo>
                <a:cubicBezTo>
                  <a:pt x="1547245" y="120689"/>
                  <a:pt x="1557464" y="117548"/>
                  <a:pt x="1566334" y="118533"/>
                </a:cubicBezTo>
                <a:cubicBezTo>
                  <a:pt x="1566338" y="118534"/>
                  <a:pt x="1602054" y="130439"/>
                  <a:pt x="1625270" y="138178"/>
                </a:cubicBezTo>
                <a:lnTo>
                  <a:pt x="1638688" y="142651"/>
                </a:lnTo>
                <a:lnTo>
                  <a:pt x="1638688" y="251767"/>
                </a:lnTo>
                <a:lnTo>
                  <a:pt x="1625270" y="247294"/>
                </a:lnTo>
                <a:cubicBezTo>
                  <a:pt x="1602054" y="239555"/>
                  <a:pt x="1566338" y="227650"/>
                  <a:pt x="1566334" y="227649"/>
                </a:cubicBezTo>
                <a:cubicBezTo>
                  <a:pt x="1557464" y="226664"/>
                  <a:pt x="1547245" y="229805"/>
                  <a:pt x="1540934" y="236116"/>
                </a:cubicBezTo>
                <a:cubicBezTo>
                  <a:pt x="1534623" y="242427"/>
                  <a:pt x="1535289" y="253049"/>
                  <a:pt x="1532467" y="261516"/>
                </a:cubicBezTo>
                <a:lnTo>
                  <a:pt x="1507067" y="269982"/>
                </a:lnTo>
                <a:lnTo>
                  <a:pt x="1481667" y="278449"/>
                </a:lnTo>
                <a:cubicBezTo>
                  <a:pt x="1464734" y="284093"/>
                  <a:pt x="1446003" y="285922"/>
                  <a:pt x="1430867" y="295382"/>
                </a:cubicBezTo>
                <a:cubicBezTo>
                  <a:pt x="1389477" y="321251"/>
                  <a:pt x="1442093" y="324758"/>
                  <a:pt x="1388534" y="346182"/>
                </a:cubicBezTo>
                <a:cubicBezTo>
                  <a:pt x="1370005" y="353594"/>
                  <a:pt x="1349023" y="351827"/>
                  <a:pt x="1329267" y="354649"/>
                </a:cubicBezTo>
                <a:cubicBezTo>
                  <a:pt x="1307499" y="347393"/>
                  <a:pt x="1293396" y="341970"/>
                  <a:pt x="1270000" y="337716"/>
                </a:cubicBezTo>
                <a:cubicBezTo>
                  <a:pt x="1250366" y="334146"/>
                  <a:pt x="1229848" y="334983"/>
                  <a:pt x="1210734" y="329249"/>
                </a:cubicBezTo>
                <a:cubicBezTo>
                  <a:pt x="1200988" y="326325"/>
                  <a:pt x="1194435" y="316867"/>
                  <a:pt x="1185334" y="312316"/>
                </a:cubicBezTo>
                <a:cubicBezTo>
                  <a:pt x="1177352" y="308325"/>
                  <a:pt x="1167916" y="307840"/>
                  <a:pt x="1159934" y="303849"/>
                </a:cubicBezTo>
                <a:cubicBezTo>
                  <a:pt x="1150833" y="299298"/>
                  <a:pt x="1143635" y="291467"/>
                  <a:pt x="1134534" y="286916"/>
                </a:cubicBezTo>
                <a:cubicBezTo>
                  <a:pt x="1126552" y="282925"/>
                  <a:pt x="1117116" y="282440"/>
                  <a:pt x="1109134" y="278449"/>
                </a:cubicBezTo>
                <a:cubicBezTo>
                  <a:pt x="1101157" y="274460"/>
                  <a:pt x="1072050" y="255083"/>
                  <a:pt x="1066800" y="244582"/>
                </a:cubicBezTo>
                <a:cubicBezTo>
                  <a:pt x="1061596" y="234174"/>
                  <a:pt x="1061156" y="222005"/>
                  <a:pt x="1058334" y="210716"/>
                </a:cubicBezTo>
                <a:cubicBezTo>
                  <a:pt x="1052689" y="205071"/>
                  <a:pt x="1044970" y="200922"/>
                  <a:pt x="1041400" y="193782"/>
                </a:cubicBezTo>
                <a:cubicBezTo>
                  <a:pt x="1036196" y="183374"/>
                  <a:pt x="1042403" y="166679"/>
                  <a:pt x="1032934" y="159916"/>
                </a:cubicBezTo>
                <a:cubicBezTo>
                  <a:pt x="1018965" y="149938"/>
                  <a:pt x="999067" y="154271"/>
                  <a:pt x="982134" y="151449"/>
                </a:cubicBezTo>
                <a:lnTo>
                  <a:pt x="956734" y="159916"/>
                </a:lnTo>
                <a:cubicBezTo>
                  <a:pt x="944021" y="164154"/>
                  <a:pt x="880559" y="185305"/>
                  <a:pt x="880534" y="185316"/>
                </a:cubicBezTo>
                <a:cubicBezTo>
                  <a:pt x="866878" y="191385"/>
                  <a:pt x="847906" y="207050"/>
                  <a:pt x="838200" y="219182"/>
                </a:cubicBezTo>
                <a:cubicBezTo>
                  <a:pt x="831843" y="227128"/>
                  <a:pt x="827781" y="236765"/>
                  <a:pt x="821267" y="244582"/>
                </a:cubicBezTo>
                <a:cubicBezTo>
                  <a:pt x="766942" y="309772"/>
                  <a:pt x="820975" y="232319"/>
                  <a:pt x="778934" y="295382"/>
                </a:cubicBezTo>
                <a:cubicBezTo>
                  <a:pt x="778934" y="295382"/>
                  <a:pt x="745924" y="319365"/>
                  <a:pt x="728134" y="329249"/>
                </a:cubicBezTo>
                <a:cubicBezTo>
                  <a:pt x="682313" y="354706"/>
                  <a:pt x="722437" y="317064"/>
                  <a:pt x="677334" y="354649"/>
                </a:cubicBezTo>
                <a:cubicBezTo>
                  <a:pt x="665356" y="364630"/>
                  <a:pt x="641054" y="389305"/>
                  <a:pt x="635000" y="405449"/>
                </a:cubicBezTo>
                <a:cubicBezTo>
                  <a:pt x="629947" y="418923"/>
                  <a:pt x="631587" y="434308"/>
                  <a:pt x="626534" y="447782"/>
                </a:cubicBezTo>
                <a:cubicBezTo>
                  <a:pt x="622961" y="457310"/>
                  <a:pt x="614151" y="464080"/>
                  <a:pt x="609600" y="473182"/>
                </a:cubicBezTo>
                <a:cubicBezTo>
                  <a:pt x="605609" y="481164"/>
                  <a:pt x="603956" y="490115"/>
                  <a:pt x="601134" y="498582"/>
                </a:cubicBezTo>
                <a:cubicBezTo>
                  <a:pt x="589845" y="501404"/>
                  <a:pt x="578787" y="508695"/>
                  <a:pt x="567267" y="507049"/>
                </a:cubicBezTo>
                <a:cubicBezTo>
                  <a:pt x="554805" y="505269"/>
                  <a:pt x="533702" y="481951"/>
                  <a:pt x="524934" y="473182"/>
                </a:cubicBezTo>
                <a:cubicBezTo>
                  <a:pt x="515940" y="470184"/>
                  <a:pt x="509441" y="468084"/>
                  <a:pt x="504840" y="466635"/>
                </a:cubicBezTo>
                <a:lnTo>
                  <a:pt x="496213" y="464022"/>
                </a:lnTo>
                <a:lnTo>
                  <a:pt x="498576" y="464564"/>
                </a:lnTo>
                <a:cubicBezTo>
                  <a:pt x="504251" y="465570"/>
                  <a:pt x="511655" y="465215"/>
                  <a:pt x="482600" y="447782"/>
                </a:cubicBezTo>
                <a:cubicBezTo>
                  <a:pt x="474947" y="443190"/>
                  <a:pt x="464949" y="443744"/>
                  <a:pt x="457200" y="439316"/>
                </a:cubicBezTo>
                <a:cubicBezTo>
                  <a:pt x="444948" y="432315"/>
                  <a:pt x="434623" y="422383"/>
                  <a:pt x="423334" y="413916"/>
                </a:cubicBezTo>
                <a:cubicBezTo>
                  <a:pt x="414867" y="411094"/>
                  <a:pt x="405587" y="410041"/>
                  <a:pt x="397934" y="405449"/>
                </a:cubicBezTo>
                <a:cubicBezTo>
                  <a:pt x="384527" y="397405"/>
                  <a:pt x="371760" y="374655"/>
                  <a:pt x="364067" y="363116"/>
                </a:cubicBezTo>
                <a:cubicBezTo>
                  <a:pt x="343356" y="332049"/>
                  <a:pt x="333080" y="316919"/>
                  <a:pt x="328502" y="310275"/>
                </a:cubicBezTo>
                <a:lnTo>
                  <a:pt x="327203" y="308428"/>
                </a:lnTo>
                <a:lnTo>
                  <a:pt x="331520" y="312644"/>
                </a:lnTo>
                <a:cubicBezTo>
                  <a:pt x="330790" y="310144"/>
                  <a:pt x="326284" y="301229"/>
                  <a:pt x="313267" y="278449"/>
                </a:cubicBezTo>
                <a:cubicBezTo>
                  <a:pt x="308219" y="269614"/>
                  <a:pt x="300885" y="262150"/>
                  <a:pt x="296334" y="253049"/>
                </a:cubicBezTo>
                <a:cubicBezTo>
                  <a:pt x="287655" y="235692"/>
                  <a:pt x="282621" y="201419"/>
                  <a:pt x="279400" y="185316"/>
                </a:cubicBezTo>
                <a:cubicBezTo>
                  <a:pt x="273756" y="176849"/>
                  <a:pt x="267018" y="169017"/>
                  <a:pt x="262467" y="159916"/>
                </a:cubicBezTo>
                <a:cubicBezTo>
                  <a:pt x="255277" y="145536"/>
                  <a:pt x="256910" y="124196"/>
                  <a:pt x="237067" y="117582"/>
                </a:cubicBezTo>
                <a:cubicBezTo>
                  <a:pt x="218135" y="111271"/>
                  <a:pt x="197556" y="111938"/>
                  <a:pt x="177800" y="109116"/>
                </a:cubicBezTo>
                <a:lnTo>
                  <a:pt x="152400" y="117582"/>
                </a:lnTo>
                <a:lnTo>
                  <a:pt x="127000" y="126049"/>
                </a:lnTo>
                <a:cubicBezTo>
                  <a:pt x="68627" y="145507"/>
                  <a:pt x="88821" y="130360"/>
                  <a:pt x="59267" y="159916"/>
                </a:cubicBezTo>
                <a:cubicBezTo>
                  <a:pt x="50800" y="162738"/>
                  <a:pt x="41293" y="163432"/>
                  <a:pt x="33867" y="168382"/>
                </a:cubicBezTo>
                <a:cubicBezTo>
                  <a:pt x="17572" y="179245"/>
                  <a:pt x="10144" y="188828"/>
                  <a:pt x="5213" y="200429"/>
                </a:cubicBezTo>
                <a:lnTo>
                  <a:pt x="0" y="217255"/>
                </a:lnTo>
                <a:lnTo>
                  <a:pt x="0" y="108139"/>
                </a:lnTo>
                <a:lnTo>
                  <a:pt x="5213" y="91313"/>
                </a:lnTo>
                <a:cubicBezTo>
                  <a:pt x="10144" y="79712"/>
                  <a:pt x="17572" y="70129"/>
                  <a:pt x="33867" y="59266"/>
                </a:cubicBezTo>
                <a:cubicBezTo>
                  <a:pt x="41293" y="54316"/>
                  <a:pt x="50800" y="53622"/>
                  <a:pt x="59267" y="50800"/>
                </a:cubicBezTo>
                <a:cubicBezTo>
                  <a:pt x="88821" y="21244"/>
                  <a:pt x="68627" y="36391"/>
                  <a:pt x="127000" y="16933"/>
                </a:cubicBezTo>
                <a:lnTo>
                  <a:pt x="152400" y="8466"/>
                </a:lnTo>
                <a:close/>
              </a:path>
            </a:pathLst>
          </a:custGeom>
          <a:solidFill>
            <a:schemeClr val="accent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5" name="原创设计师QQ69613753    _4"/>
          <p:cNvSpPr/>
          <p:nvPr/>
        </p:nvSpPr>
        <p:spPr>
          <a:xfrm>
            <a:off x="6470912" y="2189735"/>
            <a:ext cx="1954087" cy="3819179"/>
          </a:xfrm>
          <a:custGeom>
            <a:avLst/>
            <a:gdLst>
              <a:gd name="connsiteX0" fmla="*/ 495242 w 1638688"/>
              <a:gd name="connsiteY0" fmla="*/ 3158802 h 3202290"/>
              <a:gd name="connsiteX1" fmla="*/ 496136 w 1638688"/>
              <a:gd name="connsiteY1" fmla="*/ 3159001 h 3202290"/>
              <a:gd name="connsiteX2" fmla="*/ 496213 w 1638688"/>
              <a:gd name="connsiteY2" fmla="*/ 3159024 h 3202290"/>
              <a:gd name="connsiteX3" fmla="*/ 325316 w 1638688"/>
              <a:gd name="connsiteY3" fmla="*/ 3000745 h 3202290"/>
              <a:gd name="connsiteX4" fmla="*/ 327203 w 1638688"/>
              <a:gd name="connsiteY4" fmla="*/ 3003430 h 3202290"/>
              <a:gd name="connsiteX5" fmla="*/ 327126 w 1638688"/>
              <a:gd name="connsiteY5" fmla="*/ 3003354 h 3202290"/>
              <a:gd name="connsiteX6" fmla="*/ 325316 w 1638688"/>
              <a:gd name="connsiteY6" fmla="*/ 3000745 h 3202290"/>
              <a:gd name="connsiteX7" fmla="*/ 0 w 1638688"/>
              <a:gd name="connsiteY7" fmla="*/ 0 h 3202290"/>
              <a:gd name="connsiteX8" fmla="*/ 1638688 w 1638688"/>
              <a:gd name="connsiteY8" fmla="*/ 0 h 3202290"/>
              <a:gd name="connsiteX9" fmla="*/ 1638688 w 1638688"/>
              <a:gd name="connsiteY9" fmla="*/ 2946769 h 3202290"/>
              <a:gd name="connsiteX10" fmla="*/ 1625270 w 1638688"/>
              <a:gd name="connsiteY10" fmla="*/ 2942296 h 3202290"/>
              <a:gd name="connsiteX11" fmla="*/ 1566334 w 1638688"/>
              <a:gd name="connsiteY11" fmla="*/ 2922651 h 3202290"/>
              <a:gd name="connsiteX12" fmla="*/ 1540934 w 1638688"/>
              <a:gd name="connsiteY12" fmla="*/ 2931118 h 3202290"/>
              <a:gd name="connsiteX13" fmla="*/ 1532467 w 1638688"/>
              <a:gd name="connsiteY13" fmla="*/ 2956518 h 3202290"/>
              <a:gd name="connsiteX14" fmla="*/ 1507067 w 1638688"/>
              <a:gd name="connsiteY14" fmla="*/ 2964984 h 3202290"/>
              <a:gd name="connsiteX15" fmla="*/ 1481667 w 1638688"/>
              <a:gd name="connsiteY15" fmla="*/ 2973451 h 3202290"/>
              <a:gd name="connsiteX16" fmla="*/ 1430867 w 1638688"/>
              <a:gd name="connsiteY16" fmla="*/ 2990384 h 3202290"/>
              <a:gd name="connsiteX17" fmla="*/ 1388534 w 1638688"/>
              <a:gd name="connsiteY17" fmla="*/ 3041184 h 3202290"/>
              <a:gd name="connsiteX18" fmla="*/ 1329267 w 1638688"/>
              <a:gd name="connsiteY18" fmla="*/ 3049651 h 3202290"/>
              <a:gd name="connsiteX19" fmla="*/ 1270000 w 1638688"/>
              <a:gd name="connsiteY19" fmla="*/ 3032718 h 3202290"/>
              <a:gd name="connsiteX20" fmla="*/ 1210734 w 1638688"/>
              <a:gd name="connsiteY20" fmla="*/ 3024251 h 3202290"/>
              <a:gd name="connsiteX21" fmla="*/ 1185334 w 1638688"/>
              <a:gd name="connsiteY21" fmla="*/ 3007318 h 3202290"/>
              <a:gd name="connsiteX22" fmla="*/ 1159934 w 1638688"/>
              <a:gd name="connsiteY22" fmla="*/ 2998851 h 3202290"/>
              <a:gd name="connsiteX23" fmla="*/ 1134534 w 1638688"/>
              <a:gd name="connsiteY23" fmla="*/ 2981918 h 3202290"/>
              <a:gd name="connsiteX24" fmla="*/ 1109134 w 1638688"/>
              <a:gd name="connsiteY24" fmla="*/ 2973451 h 3202290"/>
              <a:gd name="connsiteX25" fmla="*/ 1066800 w 1638688"/>
              <a:gd name="connsiteY25" fmla="*/ 2939584 h 3202290"/>
              <a:gd name="connsiteX26" fmla="*/ 1058334 w 1638688"/>
              <a:gd name="connsiteY26" fmla="*/ 2905718 h 3202290"/>
              <a:gd name="connsiteX27" fmla="*/ 1041400 w 1638688"/>
              <a:gd name="connsiteY27" fmla="*/ 2888784 h 3202290"/>
              <a:gd name="connsiteX28" fmla="*/ 1032934 w 1638688"/>
              <a:gd name="connsiteY28" fmla="*/ 2854918 h 3202290"/>
              <a:gd name="connsiteX29" fmla="*/ 982134 w 1638688"/>
              <a:gd name="connsiteY29" fmla="*/ 2846451 h 3202290"/>
              <a:gd name="connsiteX30" fmla="*/ 956734 w 1638688"/>
              <a:gd name="connsiteY30" fmla="*/ 2854918 h 3202290"/>
              <a:gd name="connsiteX31" fmla="*/ 880534 w 1638688"/>
              <a:gd name="connsiteY31" fmla="*/ 2880318 h 3202290"/>
              <a:gd name="connsiteX32" fmla="*/ 838200 w 1638688"/>
              <a:gd name="connsiteY32" fmla="*/ 2914184 h 3202290"/>
              <a:gd name="connsiteX33" fmla="*/ 821267 w 1638688"/>
              <a:gd name="connsiteY33" fmla="*/ 2939584 h 3202290"/>
              <a:gd name="connsiteX34" fmla="*/ 778934 w 1638688"/>
              <a:gd name="connsiteY34" fmla="*/ 2990384 h 3202290"/>
              <a:gd name="connsiteX35" fmla="*/ 728134 w 1638688"/>
              <a:gd name="connsiteY35" fmla="*/ 3024251 h 3202290"/>
              <a:gd name="connsiteX36" fmla="*/ 677334 w 1638688"/>
              <a:gd name="connsiteY36" fmla="*/ 3049651 h 3202290"/>
              <a:gd name="connsiteX37" fmla="*/ 635000 w 1638688"/>
              <a:gd name="connsiteY37" fmla="*/ 3100451 h 3202290"/>
              <a:gd name="connsiteX38" fmla="*/ 626534 w 1638688"/>
              <a:gd name="connsiteY38" fmla="*/ 3142784 h 3202290"/>
              <a:gd name="connsiteX39" fmla="*/ 609600 w 1638688"/>
              <a:gd name="connsiteY39" fmla="*/ 3168184 h 3202290"/>
              <a:gd name="connsiteX40" fmla="*/ 601134 w 1638688"/>
              <a:gd name="connsiteY40" fmla="*/ 3193584 h 3202290"/>
              <a:gd name="connsiteX41" fmla="*/ 567267 w 1638688"/>
              <a:gd name="connsiteY41" fmla="*/ 3202051 h 3202290"/>
              <a:gd name="connsiteX42" fmla="*/ 524934 w 1638688"/>
              <a:gd name="connsiteY42" fmla="*/ 3168184 h 3202290"/>
              <a:gd name="connsiteX43" fmla="*/ 504840 w 1638688"/>
              <a:gd name="connsiteY43" fmla="*/ 3161637 h 3202290"/>
              <a:gd name="connsiteX44" fmla="*/ 496213 w 1638688"/>
              <a:gd name="connsiteY44" fmla="*/ 3159024 h 3202290"/>
              <a:gd name="connsiteX45" fmla="*/ 498576 w 1638688"/>
              <a:gd name="connsiteY45" fmla="*/ 3159566 h 3202290"/>
              <a:gd name="connsiteX46" fmla="*/ 482600 w 1638688"/>
              <a:gd name="connsiteY46" fmla="*/ 3142784 h 3202290"/>
              <a:gd name="connsiteX47" fmla="*/ 457200 w 1638688"/>
              <a:gd name="connsiteY47" fmla="*/ 3134318 h 3202290"/>
              <a:gd name="connsiteX48" fmla="*/ 423334 w 1638688"/>
              <a:gd name="connsiteY48" fmla="*/ 3108918 h 3202290"/>
              <a:gd name="connsiteX49" fmla="*/ 397934 w 1638688"/>
              <a:gd name="connsiteY49" fmla="*/ 3100451 h 3202290"/>
              <a:gd name="connsiteX50" fmla="*/ 364067 w 1638688"/>
              <a:gd name="connsiteY50" fmla="*/ 3058118 h 3202290"/>
              <a:gd name="connsiteX51" fmla="*/ 328502 w 1638688"/>
              <a:gd name="connsiteY51" fmla="*/ 3005277 h 3202290"/>
              <a:gd name="connsiteX52" fmla="*/ 327203 w 1638688"/>
              <a:gd name="connsiteY52" fmla="*/ 3003430 h 3202290"/>
              <a:gd name="connsiteX53" fmla="*/ 331520 w 1638688"/>
              <a:gd name="connsiteY53" fmla="*/ 3007646 h 3202290"/>
              <a:gd name="connsiteX54" fmla="*/ 313267 w 1638688"/>
              <a:gd name="connsiteY54" fmla="*/ 2973451 h 3202290"/>
              <a:gd name="connsiteX55" fmla="*/ 296334 w 1638688"/>
              <a:gd name="connsiteY55" fmla="*/ 2948051 h 3202290"/>
              <a:gd name="connsiteX56" fmla="*/ 279400 w 1638688"/>
              <a:gd name="connsiteY56" fmla="*/ 2880318 h 3202290"/>
              <a:gd name="connsiteX57" fmla="*/ 262467 w 1638688"/>
              <a:gd name="connsiteY57" fmla="*/ 2854918 h 3202290"/>
              <a:gd name="connsiteX58" fmla="*/ 237067 w 1638688"/>
              <a:gd name="connsiteY58" fmla="*/ 2812584 h 3202290"/>
              <a:gd name="connsiteX59" fmla="*/ 177800 w 1638688"/>
              <a:gd name="connsiteY59" fmla="*/ 2804118 h 3202290"/>
              <a:gd name="connsiteX60" fmla="*/ 152400 w 1638688"/>
              <a:gd name="connsiteY60" fmla="*/ 2812584 h 3202290"/>
              <a:gd name="connsiteX61" fmla="*/ 127000 w 1638688"/>
              <a:gd name="connsiteY61" fmla="*/ 2821051 h 3202290"/>
              <a:gd name="connsiteX62" fmla="*/ 59267 w 1638688"/>
              <a:gd name="connsiteY62" fmla="*/ 2854918 h 3202290"/>
              <a:gd name="connsiteX63" fmla="*/ 33867 w 1638688"/>
              <a:gd name="connsiteY63" fmla="*/ 2863384 h 3202290"/>
              <a:gd name="connsiteX64" fmla="*/ 5213 w 1638688"/>
              <a:gd name="connsiteY64" fmla="*/ 2895431 h 3202290"/>
              <a:gd name="connsiteX65" fmla="*/ 0 w 1638688"/>
              <a:gd name="connsiteY65" fmla="*/ 2912257 h 320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638688" h="3202290">
                <a:moveTo>
                  <a:pt x="495242" y="3158802"/>
                </a:moveTo>
                <a:cubicBezTo>
                  <a:pt x="494636" y="3158626"/>
                  <a:pt x="494736" y="3158610"/>
                  <a:pt x="496136" y="3159001"/>
                </a:cubicBezTo>
                <a:lnTo>
                  <a:pt x="496213" y="3159024"/>
                </a:lnTo>
                <a:close/>
                <a:moveTo>
                  <a:pt x="325316" y="3000745"/>
                </a:moveTo>
                <a:lnTo>
                  <a:pt x="327203" y="3003430"/>
                </a:lnTo>
                <a:lnTo>
                  <a:pt x="327126" y="3003354"/>
                </a:lnTo>
                <a:cubicBezTo>
                  <a:pt x="326085" y="3001915"/>
                  <a:pt x="325284" y="3000735"/>
                  <a:pt x="325316" y="3000745"/>
                </a:cubicBezTo>
                <a:close/>
                <a:moveTo>
                  <a:pt x="0" y="0"/>
                </a:moveTo>
                <a:lnTo>
                  <a:pt x="1638688" y="0"/>
                </a:lnTo>
                <a:lnTo>
                  <a:pt x="1638688" y="2946769"/>
                </a:lnTo>
                <a:lnTo>
                  <a:pt x="1625270" y="2942296"/>
                </a:lnTo>
                <a:cubicBezTo>
                  <a:pt x="1602054" y="2934557"/>
                  <a:pt x="1566338" y="2922652"/>
                  <a:pt x="1566334" y="2922651"/>
                </a:cubicBezTo>
                <a:cubicBezTo>
                  <a:pt x="1557464" y="2921666"/>
                  <a:pt x="1547245" y="2924807"/>
                  <a:pt x="1540934" y="2931118"/>
                </a:cubicBezTo>
                <a:cubicBezTo>
                  <a:pt x="1534623" y="2937429"/>
                  <a:pt x="1535289" y="2948051"/>
                  <a:pt x="1532467" y="2956518"/>
                </a:cubicBezTo>
                <a:lnTo>
                  <a:pt x="1507067" y="2964984"/>
                </a:lnTo>
                <a:lnTo>
                  <a:pt x="1481667" y="2973451"/>
                </a:lnTo>
                <a:cubicBezTo>
                  <a:pt x="1464734" y="2979095"/>
                  <a:pt x="1446003" y="2980924"/>
                  <a:pt x="1430867" y="2990384"/>
                </a:cubicBezTo>
                <a:cubicBezTo>
                  <a:pt x="1389477" y="3016253"/>
                  <a:pt x="1442093" y="3019760"/>
                  <a:pt x="1388534" y="3041184"/>
                </a:cubicBezTo>
                <a:cubicBezTo>
                  <a:pt x="1370005" y="3048596"/>
                  <a:pt x="1349023" y="3046829"/>
                  <a:pt x="1329267" y="3049651"/>
                </a:cubicBezTo>
                <a:cubicBezTo>
                  <a:pt x="1307499" y="3042395"/>
                  <a:pt x="1293396" y="3036972"/>
                  <a:pt x="1270000" y="3032718"/>
                </a:cubicBezTo>
                <a:cubicBezTo>
                  <a:pt x="1250366" y="3029148"/>
                  <a:pt x="1229848" y="3029985"/>
                  <a:pt x="1210734" y="3024251"/>
                </a:cubicBezTo>
                <a:cubicBezTo>
                  <a:pt x="1200988" y="3021327"/>
                  <a:pt x="1194435" y="3011869"/>
                  <a:pt x="1185334" y="3007318"/>
                </a:cubicBezTo>
                <a:cubicBezTo>
                  <a:pt x="1177352" y="3003327"/>
                  <a:pt x="1167916" y="3002842"/>
                  <a:pt x="1159934" y="2998851"/>
                </a:cubicBezTo>
                <a:cubicBezTo>
                  <a:pt x="1150833" y="2994300"/>
                  <a:pt x="1143635" y="2986469"/>
                  <a:pt x="1134534" y="2981918"/>
                </a:cubicBezTo>
                <a:cubicBezTo>
                  <a:pt x="1126552" y="2977927"/>
                  <a:pt x="1117116" y="2977442"/>
                  <a:pt x="1109134" y="2973451"/>
                </a:cubicBezTo>
                <a:cubicBezTo>
                  <a:pt x="1101157" y="2969462"/>
                  <a:pt x="1072050" y="2950085"/>
                  <a:pt x="1066800" y="2939584"/>
                </a:cubicBezTo>
                <a:cubicBezTo>
                  <a:pt x="1061596" y="2929176"/>
                  <a:pt x="1061156" y="2917007"/>
                  <a:pt x="1058334" y="2905718"/>
                </a:cubicBezTo>
                <a:cubicBezTo>
                  <a:pt x="1052689" y="2900073"/>
                  <a:pt x="1044970" y="2895924"/>
                  <a:pt x="1041400" y="2888784"/>
                </a:cubicBezTo>
                <a:cubicBezTo>
                  <a:pt x="1036196" y="2878376"/>
                  <a:pt x="1042403" y="2861681"/>
                  <a:pt x="1032934" y="2854918"/>
                </a:cubicBezTo>
                <a:cubicBezTo>
                  <a:pt x="1018965" y="2844940"/>
                  <a:pt x="999067" y="2849273"/>
                  <a:pt x="982134" y="2846451"/>
                </a:cubicBezTo>
                <a:lnTo>
                  <a:pt x="956734" y="2854918"/>
                </a:lnTo>
                <a:cubicBezTo>
                  <a:pt x="944021" y="2859156"/>
                  <a:pt x="880559" y="2880307"/>
                  <a:pt x="880534" y="2880318"/>
                </a:cubicBezTo>
                <a:cubicBezTo>
                  <a:pt x="866878" y="2886387"/>
                  <a:pt x="847906" y="2902052"/>
                  <a:pt x="838200" y="2914184"/>
                </a:cubicBezTo>
                <a:cubicBezTo>
                  <a:pt x="831843" y="2922130"/>
                  <a:pt x="827781" y="2931767"/>
                  <a:pt x="821267" y="2939584"/>
                </a:cubicBezTo>
                <a:cubicBezTo>
                  <a:pt x="766942" y="3004774"/>
                  <a:pt x="820975" y="2927321"/>
                  <a:pt x="778934" y="2990384"/>
                </a:cubicBezTo>
                <a:cubicBezTo>
                  <a:pt x="778934" y="2990384"/>
                  <a:pt x="745924" y="3014367"/>
                  <a:pt x="728134" y="3024251"/>
                </a:cubicBezTo>
                <a:cubicBezTo>
                  <a:pt x="682313" y="3049708"/>
                  <a:pt x="722437" y="3012066"/>
                  <a:pt x="677334" y="3049651"/>
                </a:cubicBezTo>
                <a:cubicBezTo>
                  <a:pt x="665356" y="3059632"/>
                  <a:pt x="641054" y="3084307"/>
                  <a:pt x="635000" y="3100451"/>
                </a:cubicBezTo>
                <a:cubicBezTo>
                  <a:pt x="629947" y="3113925"/>
                  <a:pt x="631587" y="3129310"/>
                  <a:pt x="626534" y="3142784"/>
                </a:cubicBezTo>
                <a:cubicBezTo>
                  <a:pt x="622961" y="3152312"/>
                  <a:pt x="614151" y="3159082"/>
                  <a:pt x="609600" y="3168184"/>
                </a:cubicBezTo>
                <a:cubicBezTo>
                  <a:pt x="605609" y="3176166"/>
                  <a:pt x="603956" y="3185117"/>
                  <a:pt x="601134" y="3193584"/>
                </a:cubicBezTo>
                <a:cubicBezTo>
                  <a:pt x="589845" y="3196406"/>
                  <a:pt x="578787" y="3203697"/>
                  <a:pt x="567267" y="3202051"/>
                </a:cubicBezTo>
                <a:cubicBezTo>
                  <a:pt x="554805" y="3200271"/>
                  <a:pt x="533702" y="3176953"/>
                  <a:pt x="524934" y="3168184"/>
                </a:cubicBezTo>
                <a:cubicBezTo>
                  <a:pt x="515940" y="3165186"/>
                  <a:pt x="509441" y="3163086"/>
                  <a:pt x="504840" y="3161637"/>
                </a:cubicBezTo>
                <a:lnTo>
                  <a:pt x="496213" y="3159024"/>
                </a:lnTo>
                <a:lnTo>
                  <a:pt x="498576" y="3159566"/>
                </a:lnTo>
                <a:cubicBezTo>
                  <a:pt x="504251" y="3160572"/>
                  <a:pt x="511655" y="3160217"/>
                  <a:pt x="482600" y="3142784"/>
                </a:cubicBezTo>
                <a:cubicBezTo>
                  <a:pt x="474947" y="3138192"/>
                  <a:pt x="464949" y="3138746"/>
                  <a:pt x="457200" y="3134318"/>
                </a:cubicBezTo>
                <a:cubicBezTo>
                  <a:pt x="444948" y="3127317"/>
                  <a:pt x="434623" y="3117385"/>
                  <a:pt x="423334" y="3108918"/>
                </a:cubicBezTo>
                <a:cubicBezTo>
                  <a:pt x="414867" y="3106096"/>
                  <a:pt x="405587" y="3105043"/>
                  <a:pt x="397934" y="3100451"/>
                </a:cubicBezTo>
                <a:cubicBezTo>
                  <a:pt x="384527" y="3092407"/>
                  <a:pt x="371760" y="3069657"/>
                  <a:pt x="364067" y="3058118"/>
                </a:cubicBezTo>
                <a:cubicBezTo>
                  <a:pt x="343356" y="3027051"/>
                  <a:pt x="333080" y="3011921"/>
                  <a:pt x="328502" y="3005277"/>
                </a:cubicBezTo>
                <a:lnTo>
                  <a:pt x="327203" y="3003430"/>
                </a:lnTo>
                <a:lnTo>
                  <a:pt x="331520" y="3007646"/>
                </a:lnTo>
                <a:cubicBezTo>
                  <a:pt x="330790" y="3005146"/>
                  <a:pt x="326284" y="2996231"/>
                  <a:pt x="313267" y="2973451"/>
                </a:cubicBezTo>
                <a:cubicBezTo>
                  <a:pt x="308219" y="2964616"/>
                  <a:pt x="300885" y="2957152"/>
                  <a:pt x="296334" y="2948051"/>
                </a:cubicBezTo>
                <a:cubicBezTo>
                  <a:pt x="287655" y="2930694"/>
                  <a:pt x="282621" y="2896421"/>
                  <a:pt x="279400" y="2880318"/>
                </a:cubicBezTo>
                <a:cubicBezTo>
                  <a:pt x="273756" y="2871851"/>
                  <a:pt x="267018" y="2864019"/>
                  <a:pt x="262467" y="2854918"/>
                </a:cubicBezTo>
                <a:cubicBezTo>
                  <a:pt x="255277" y="2840538"/>
                  <a:pt x="256910" y="2819198"/>
                  <a:pt x="237067" y="2812584"/>
                </a:cubicBezTo>
                <a:cubicBezTo>
                  <a:pt x="218135" y="2806273"/>
                  <a:pt x="197556" y="2806940"/>
                  <a:pt x="177800" y="2804118"/>
                </a:cubicBezTo>
                <a:lnTo>
                  <a:pt x="152400" y="2812584"/>
                </a:lnTo>
                <a:lnTo>
                  <a:pt x="127000" y="2821051"/>
                </a:lnTo>
                <a:cubicBezTo>
                  <a:pt x="68627" y="2840509"/>
                  <a:pt x="88821" y="2825362"/>
                  <a:pt x="59267" y="2854918"/>
                </a:cubicBezTo>
                <a:cubicBezTo>
                  <a:pt x="50800" y="2857740"/>
                  <a:pt x="41293" y="2858434"/>
                  <a:pt x="33867" y="2863384"/>
                </a:cubicBezTo>
                <a:cubicBezTo>
                  <a:pt x="17572" y="2874247"/>
                  <a:pt x="10144" y="2883830"/>
                  <a:pt x="5213" y="2895431"/>
                </a:cubicBezTo>
                <a:lnTo>
                  <a:pt x="0" y="29122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6" name="原创设计师QQ69613753    _5"/>
          <p:cNvSpPr/>
          <p:nvPr/>
        </p:nvSpPr>
        <p:spPr>
          <a:xfrm>
            <a:off x="6470912" y="5404888"/>
            <a:ext cx="1954087" cy="604024"/>
          </a:xfrm>
          <a:custGeom>
            <a:avLst/>
            <a:gdLst>
              <a:gd name="connsiteX0" fmla="*/ 495242 w 1638688"/>
              <a:gd name="connsiteY0" fmla="*/ 463800 h 507288"/>
              <a:gd name="connsiteX1" fmla="*/ 496136 w 1638688"/>
              <a:gd name="connsiteY1" fmla="*/ 463999 h 507288"/>
              <a:gd name="connsiteX2" fmla="*/ 496213 w 1638688"/>
              <a:gd name="connsiteY2" fmla="*/ 464022 h 507288"/>
              <a:gd name="connsiteX3" fmla="*/ 325316 w 1638688"/>
              <a:gd name="connsiteY3" fmla="*/ 305743 h 507288"/>
              <a:gd name="connsiteX4" fmla="*/ 327203 w 1638688"/>
              <a:gd name="connsiteY4" fmla="*/ 308428 h 507288"/>
              <a:gd name="connsiteX5" fmla="*/ 327126 w 1638688"/>
              <a:gd name="connsiteY5" fmla="*/ 308352 h 507288"/>
              <a:gd name="connsiteX6" fmla="*/ 325316 w 1638688"/>
              <a:gd name="connsiteY6" fmla="*/ 305743 h 507288"/>
              <a:gd name="connsiteX7" fmla="*/ 177800 w 1638688"/>
              <a:gd name="connsiteY7" fmla="*/ 0 h 507288"/>
              <a:gd name="connsiteX8" fmla="*/ 237067 w 1638688"/>
              <a:gd name="connsiteY8" fmla="*/ 8466 h 507288"/>
              <a:gd name="connsiteX9" fmla="*/ 262467 w 1638688"/>
              <a:gd name="connsiteY9" fmla="*/ 50800 h 507288"/>
              <a:gd name="connsiteX10" fmla="*/ 279400 w 1638688"/>
              <a:gd name="connsiteY10" fmla="*/ 76200 h 507288"/>
              <a:gd name="connsiteX11" fmla="*/ 296334 w 1638688"/>
              <a:gd name="connsiteY11" fmla="*/ 143933 h 507288"/>
              <a:gd name="connsiteX12" fmla="*/ 313267 w 1638688"/>
              <a:gd name="connsiteY12" fmla="*/ 169333 h 507288"/>
              <a:gd name="connsiteX13" fmla="*/ 331520 w 1638688"/>
              <a:gd name="connsiteY13" fmla="*/ 203528 h 507288"/>
              <a:gd name="connsiteX14" fmla="*/ 327203 w 1638688"/>
              <a:gd name="connsiteY14" fmla="*/ 199312 h 507288"/>
              <a:gd name="connsiteX15" fmla="*/ 325316 w 1638688"/>
              <a:gd name="connsiteY15" fmla="*/ 196627 h 507288"/>
              <a:gd name="connsiteX16" fmla="*/ 327126 w 1638688"/>
              <a:gd name="connsiteY16" fmla="*/ 199236 h 507288"/>
              <a:gd name="connsiteX17" fmla="*/ 327203 w 1638688"/>
              <a:gd name="connsiteY17" fmla="*/ 199312 h 507288"/>
              <a:gd name="connsiteX18" fmla="*/ 328502 w 1638688"/>
              <a:gd name="connsiteY18" fmla="*/ 201159 h 507288"/>
              <a:gd name="connsiteX19" fmla="*/ 364067 w 1638688"/>
              <a:gd name="connsiteY19" fmla="*/ 254000 h 507288"/>
              <a:gd name="connsiteX20" fmla="*/ 397934 w 1638688"/>
              <a:gd name="connsiteY20" fmla="*/ 296333 h 507288"/>
              <a:gd name="connsiteX21" fmla="*/ 423334 w 1638688"/>
              <a:gd name="connsiteY21" fmla="*/ 304800 h 507288"/>
              <a:gd name="connsiteX22" fmla="*/ 457200 w 1638688"/>
              <a:gd name="connsiteY22" fmla="*/ 330200 h 507288"/>
              <a:gd name="connsiteX23" fmla="*/ 482600 w 1638688"/>
              <a:gd name="connsiteY23" fmla="*/ 338666 h 507288"/>
              <a:gd name="connsiteX24" fmla="*/ 498576 w 1638688"/>
              <a:gd name="connsiteY24" fmla="*/ 355448 h 507288"/>
              <a:gd name="connsiteX25" fmla="*/ 496213 w 1638688"/>
              <a:gd name="connsiteY25" fmla="*/ 354906 h 507288"/>
              <a:gd name="connsiteX26" fmla="*/ 496136 w 1638688"/>
              <a:gd name="connsiteY26" fmla="*/ 354883 h 507288"/>
              <a:gd name="connsiteX27" fmla="*/ 495242 w 1638688"/>
              <a:gd name="connsiteY27" fmla="*/ 354684 h 507288"/>
              <a:gd name="connsiteX28" fmla="*/ 496213 w 1638688"/>
              <a:gd name="connsiteY28" fmla="*/ 354906 h 507288"/>
              <a:gd name="connsiteX29" fmla="*/ 504840 w 1638688"/>
              <a:gd name="connsiteY29" fmla="*/ 357519 h 507288"/>
              <a:gd name="connsiteX30" fmla="*/ 524934 w 1638688"/>
              <a:gd name="connsiteY30" fmla="*/ 364066 h 507288"/>
              <a:gd name="connsiteX31" fmla="*/ 567267 w 1638688"/>
              <a:gd name="connsiteY31" fmla="*/ 397933 h 507288"/>
              <a:gd name="connsiteX32" fmla="*/ 601134 w 1638688"/>
              <a:gd name="connsiteY32" fmla="*/ 389466 h 507288"/>
              <a:gd name="connsiteX33" fmla="*/ 609600 w 1638688"/>
              <a:gd name="connsiteY33" fmla="*/ 364066 h 507288"/>
              <a:gd name="connsiteX34" fmla="*/ 626534 w 1638688"/>
              <a:gd name="connsiteY34" fmla="*/ 338666 h 507288"/>
              <a:gd name="connsiteX35" fmla="*/ 635000 w 1638688"/>
              <a:gd name="connsiteY35" fmla="*/ 296333 h 507288"/>
              <a:gd name="connsiteX36" fmla="*/ 677334 w 1638688"/>
              <a:gd name="connsiteY36" fmla="*/ 245533 h 507288"/>
              <a:gd name="connsiteX37" fmla="*/ 728134 w 1638688"/>
              <a:gd name="connsiteY37" fmla="*/ 220133 h 507288"/>
              <a:gd name="connsiteX38" fmla="*/ 778934 w 1638688"/>
              <a:gd name="connsiteY38" fmla="*/ 186266 h 507288"/>
              <a:gd name="connsiteX39" fmla="*/ 821267 w 1638688"/>
              <a:gd name="connsiteY39" fmla="*/ 135466 h 507288"/>
              <a:gd name="connsiteX40" fmla="*/ 838200 w 1638688"/>
              <a:gd name="connsiteY40" fmla="*/ 110066 h 507288"/>
              <a:gd name="connsiteX41" fmla="*/ 880534 w 1638688"/>
              <a:gd name="connsiteY41" fmla="*/ 76200 h 507288"/>
              <a:gd name="connsiteX42" fmla="*/ 956734 w 1638688"/>
              <a:gd name="connsiteY42" fmla="*/ 50800 h 507288"/>
              <a:gd name="connsiteX43" fmla="*/ 982134 w 1638688"/>
              <a:gd name="connsiteY43" fmla="*/ 42333 h 507288"/>
              <a:gd name="connsiteX44" fmla="*/ 1032934 w 1638688"/>
              <a:gd name="connsiteY44" fmla="*/ 50800 h 507288"/>
              <a:gd name="connsiteX45" fmla="*/ 1041400 w 1638688"/>
              <a:gd name="connsiteY45" fmla="*/ 84666 h 507288"/>
              <a:gd name="connsiteX46" fmla="*/ 1058334 w 1638688"/>
              <a:gd name="connsiteY46" fmla="*/ 101600 h 507288"/>
              <a:gd name="connsiteX47" fmla="*/ 1066800 w 1638688"/>
              <a:gd name="connsiteY47" fmla="*/ 135466 h 507288"/>
              <a:gd name="connsiteX48" fmla="*/ 1109134 w 1638688"/>
              <a:gd name="connsiteY48" fmla="*/ 169333 h 507288"/>
              <a:gd name="connsiteX49" fmla="*/ 1134534 w 1638688"/>
              <a:gd name="connsiteY49" fmla="*/ 177800 h 507288"/>
              <a:gd name="connsiteX50" fmla="*/ 1159934 w 1638688"/>
              <a:gd name="connsiteY50" fmla="*/ 194733 h 507288"/>
              <a:gd name="connsiteX51" fmla="*/ 1185334 w 1638688"/>
              <a:gd name="connsiteY51" fmla="*/ 203200 h 507288"/>
              <a:gd name="connsiteX52" fmla="*/ 1210734 w 1638688"/>
              <a:gd name="connsiteY52" fmla="*/ 220133 h 507288"/>
              <a:gd name="connsiteX53" fmla="*/ 1270000 w 1638688"/>
              <a:gd name="connsiteY53" fmla="*/ 228600 h 507288"/>
              <a:gd name="connsiteX54" fmla="*/ 1329267 w 1638688"/>
              <a:gd name="connsiteY54" fmla="*/ 245533 h 507288"/>
              <a:gd name="connsiteX55" fmla="*/ 1388534 w 1638688"/>
              <a:gd name="connsiteY55" fmla="*/ 237066 h 507288"/>
              <a:gd name="connsiteX56" fmla="*/ 1430867 w 1638688"/>
              <a:gd name="connsiteY56" fmla="*/ 186266 h 507288"/>
              <a:gd name="connsiteX57" fmla="*/ 1481667 w 1638688"/>
              <a:gd name="connsiteY57" fmla="*/ 169333 h 507288"/>
              <a:gd name="connsiteX58" fmla="*/ 1507067 w 1638688"/>
              <a:gd name="connsiteY58" fmla="*/ 160866 h 507288"/>
              <a:gd name="connsiteX59" fmla="*/ 1532467 w 1638688"/>
              <a:gd name="connsiteY59" fmla="*/ 152400 h 507288"/>
              <a:gd name="connsiteX60" fmla="*/ 1540934 w 1638688"/>
              <a:gd name="connsiteY60" fmla="*/ 127000 h 507288"/>
              <a:gd name="connsiteX61" fmla="*/ 1566334 w 1638688"/>
              <a:gd name="connsiteY61" fmla="*/ 118533 h 507288"/>
              <a:gd name="connsiteX62" fmla="*/ 1625270 w 1638688"/>
              <a:gd name="connsiteY62" fmla="*/ 138178 h 507288"/>
              <a:gd name="connsiteX63" fmla="*/ 1638688 w 1638688"/>
              <a:gd name="connsiteY63" fmla="*/ 142651 h 507288"/>
              <a:gd name="connsiteX64" fmla="*/ 1638688 w 1638688"/>
              <a:gd name="connsiteY64" fmla="*/ 251767 h 507288"/>
              <a:gd name="connsiteX65" fmla="*/ 1625270 w 1638688"/>
              <a:gd name="connsiteY65" fmla="*/ 247294 h 507288"/>
              <a:gd name="connsiteX66" fmla="*/ 1566334 w 1638688"/>
              <a:gd name="connsiteY66" fmla="*/ 227649 h 507288"/>
              <a:gd name="connsiteX67" fmla="*/ 1540934 w 1638688"/>
              <a:gd name="connsiteY67" fmla="*/ 236116 h 507288"/>
              <a:gd name="connsiteX68" fmla="*/ 1532467 w 1638688"/>
              <a:gd name="connsiteY68" fmla="*/ 261516 h 507288"/>
              <a:gd name="connsiteX69" fmla="*/ 1507067 w 1638688"/>
              <a:gd name="connsiteY69" fmla="*/ 269982 h 507288"/>
              <a:gd name="connsiteX70" fmla="*/ 1481667 w 1638688"/>
              <a:gd name="connsiteY70" fmla="*/ 278449 h 507288"/>
              <a:gd name="connsiteX71" fmla="*/ 1430867 w 1638688"/>
              <a:gd name="connsiteY71" fmla="*/ 295382 h 507288"/>
              <a:gd name="connsiteX72" fmla="*/ 1388534 w 1638688"/>
              <a:gd name="connsiteY72" fmla="*/ 346182 h 507288"/>
              <a:gd name="connsiteX73" fmla="*/ 1329267 w 1638688"/>
              <a:gd name="connsiteY73" fmla="*/ 354649 h 507288"/>
              <a:gd name="connsiteX74" fmla="*/ 1270000 w 1638688"/>
              <a:gd name="connsiteY74" fmla="*/ 337716 h 507288"/>
              <a:gd name="connsiteX75" fmla="*/ 1210734 w 1638688"/>
              <a:gd name="connsiteY75" fmla="*/ 329249 h 507288"/>
              <a:gd name="connsiteX76" fmla="*/ 1185334 w 1638688"/>
              <a:gd name="connsiteY76" fmla="*/ 312316 h 507288"/>
              <a:gd name="connsiteX77" fmla="*/ 1159934 w 1638688"/>
              <a:gd name="connsiteY77" fmla="*/ 303849 h 507288"/>
              <a:gd name="connsiteX78" fmla="*/ 1134534 w 1638688"/>
              <a:gd name="connsiteY78" fmla="*/ 286916 h 507288"/>
              <a:gd name="connsiteX79" fmla="*/ 1109134 w 1638688"/>
              <a:gd name="connsiteY79" fmla="*/ 278449 h 507288"/>
              <a:gd name="connsiteX80" fmla="*/ 1066800 w 1638688"/>
              <a:gd name="connsiteY80" fmla="*/ 244582 h 507288"/>
              <a:gd name="connsiteX81" fmla="*/ 1058334 w 1638688"/>
              <a:gd name="connsiteY81" fmla="*/ 210716 h 507288"/>
              <a:gd name="connsiteX82" fmla="*/ 1041400 w 1638688"/>
              <a:gd name="connsiteY82" fmla="*/ 193782 h 507288"/>
              <a:gd name="connsiteX83" fmla="*/ 1032934 w 1638688"/>
              <a:gd name="connsiteY83" fmla="*/ 159916 h 507288"/>
              <a:gd name="connsiteX84" fmla="*/ 982134 w 1638688"/>
              <a:gd name="connsiteY84" fmla="*/ 151449 h 507288"/>
              <a:gd name="connsiteX85" fmla="*/ 956734 w 1638688"/>
              <a:gd name="connsiteY85" fmla="*/ 159916 h 507288"/>
              <a:gd name="connsiteX86" fmla="*/ 880534 w 1638688"/>
              <a:gd name="connsiteY86" fmla="*/ 185316 h 507288"/>
              <a:gd name="connsiteX87" fmla="*/ 838200 w 1638688"/>
              <a:gd name="connsiteY87" fmla="*/ 219182 h 507288"/>
              <a:gd name="connsiteX88" fmla="*/ 821267 w 1638688"/>
              <a:gd name="connsiteY88" fmla="*/ 244582 h 507288"/>
              <a:gd name="connsiteX89" fmla="*/ 778934 w 1638688"/>
              <a:gd name="connsiteY89" fmla="*/ 295382 h 507288"/>
              <a:gd name="connsiteX90" fmla="*/ 728134 w 1638688"/>
              <a:gd name="connsiteY90" fmla="*/ 329249 h 507288"/>
              <a:gd name="connsiteX91" fmla="*/ 677334 w 1638688"/>
              <a:gd name="connsiteY91" fmla="*/ 354649 h 507288"/>
              <a:gd name="connsiteX92" fmla="*/ 635000 w 1638688"/>
              <a:gd name="connsiteY92" fmla="*/ 405449 h 507288"/>
              <a:gd name="connsiteX93" fmla="*/ 626534 w 1638688"/>
              <a:gd name="connsiteY93" fmla="*/ 447782 h 507288"/>
              <a:gd name="connsiteX94" fmla="*/ 609600 w 1638688"/>
              <a:gd name="connsiteY94" fmla="*/ 473182 h 507288"/>
              <a:gd name="connsiteX95" fmla="*/ 601134 w 1638688"/>
              <a:gd name="connsiteY95" fmla="*/ 498582 h 507288"/>
              <a:gd name="connsiteX96" fmla="*/ 567267 w 1638688"/>
              <a:gd name="connsiteY96" fmla="*/ 507049 h 507288"/>
              <a:gd name="connsiteX97" fmla="*/ 524934 w 1638688"/>
              <a:gd name="connsiteY97" fmla="*/ 473182 h 507288"/>
              <a:gd name="connsiteX98" fmla="*/ 504840 w 1638688"/>
              <a:gd name="connsiteY98" fmla="*/ 466635 h 507288"/>
              <a:gd name="connsiteX99" fmla="*/ 496213 w 1638688"/>
              <a:gd name="connsiteY99" fmla="*/ 464022 h 507288"/>
              <a:gd name="connsiteX100" fmla="*/ 498576 w 1638688"/>
              <a:gd name="connsiteY100" fmla="*/ 464564 h 507288"/>
              <a:gd name="connsiteX101" fmla="*/ 482600 w 1638688"/>
              <a:gd name="connsiteY101" fmla="*/ 447782 h 507288"/>
              <a:gd name="connsiteX102" fmla="*/ 457200 w 1638688"/>
              <a:gd name="connsiteY102" fmla="*/ 439316 h 507288"/>
              <a:gd name="connsiteX103" fmla="*/ 423334 w 1638688"/>
              <a:gd name="connsiteY103" fmla="*/ 413916 h 507288"/>
              <a:gd name="connsiteX104" fmla="*/ 397934 w 1638688"/>
              <a:gd name="connsiteY104" fmla="*/ 405449 h 507288"/>
              <a:gd name="connsiteX105" fmla="*/ 364067 w 1638688"/>
              <a:gd name="connsiteY105" fmla="*/ 363116 h 507288"/>
              <a:gd name="connsiteX106" fmla="*/ 328502 w 1638688"/>
              <a:gd name="connsiteY106" fmla="*/ 310275 h 507288"/>
              <a:gd name="connsiteX107" fmla="*/ 327203 w 1638688"/>
              <a:gd name="connsiteY107" fmla="*/ 308428 h 507288"/>
              <a:gd name="connsiteX108" fmla="*/ 331520 w 1638688"/>
              <a:gd name="connsiteY108" fmla="*/ 312644 h 507288"/>
              <a:gd name="connsiteX109" fmla="*/ 313267 w 1638688"/>
              <a:gd name="connsiteY109" fmla="*/ 278449 h 507288"/>
              <a:gd name="connsiteX110" fmla="*/ 296334 w 1638688"/>
              <a:gd name="connsiteY110" fmla="*/ 253049 h 507288"/>
              <a:gd name="connsiteX111" fmla="*/ 279400 w 1638688"/>
              <a:gd name="connsiteY111" fmla="*/ 185316 h 507288"/>
              <a:gd name="connsiteX112" fmla="*/ 262467 w 1638688"/>
              <a:gd name="connsiteY112" fmla="*/ 159916 h 507288"/>
              <a:gd name="connsiteX113" fmla="*/ 237067 w 1638688"/>
              <a:gd name="connsiteY113" fmla="*/ 117582 h 507288"/>
              <a:gd name="connsiteX114" fmla="*/ 177800 w 1638688"/>
              <a:gd name="connsiteY114" fmla="*/ 109116 h 507288"/>
              <a:gd name="connsiteX115" fmla="*/ 152400 w 1638688"/>
              <a:gd name="connsiteY115" fmla="*/ 117582 h 507288"/>
              <a:gd name="connsiteX116" fmla="*/ 127000 w 1638688"/>
              <a:gd name="connsiteY116" fmla="*/ 126049 h 507288"/>
              <a:gd name="connsiteX117" fmla="*/ 59267 w 1638688"/>
              <a:gd name="connsiteY117" fmla="*/ 159916 h 507288"/>
              <a:gd name="connsiteX118" fmla="*/ 33867 w 1638688"/>
              <a:gd name="connsiteY118" fmla="*/ 168382 h 507288"/>
              <a:gd name="connsiteX119" fmla="*/ 5213 w 1638688"/>
              <a:gd name="connsiteY119" fmla="*/ 200429 h 507288"/>
              <a:gd name="connsiteX120" fmla="*/ 0 w 1638688"/>
              <a:gd name="connsiteY120" fmla="*/ 217255 h 507288"/>
              <a:gd name="connsiteX121" fmla="*/ 0 w 1638688"/>
              <a:gd name="connsiteY121" fmla="*/ 108139 h 507288"/>
              <a:gd name="connsiteX122" fmla="*/ 5213 w 1638688"/>
              <a:gd name="connsiteY122" fmla="*/ 91313 h 507288"/>
              <a:gd name="connsiteX123" fmla="*/ 33867 w 1638688"/>
              <a:gd name="connsiteY123" fmla="*/ 59266 h 507288"/>
              <a:gd name="connsiteX124" fmla="*/ 59267 w 1638688"/>
              <a:gd name="connsiteY124" fmla="*/ 50800 h 507288"/>
              <a:gd name="connsiteX125" fmla="*/ 127000 w 1638688"/>
              <a:gd name="connsiteY125" fmla="*/ 16933 h 507288"/>
              <a:gd name="connsiteX126" fmla="*/ 152400 w 1638688"/>
              <a:gd name="connsiteY126" fmla="*/ 8466 h 50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1638688" h="507288">
                <a:moveTo>
                  <a:pt x="495242" y="463800"/>
                </a:moveTo>
                <a:cubicBezTo>
                  <a:pt x="494636" y="463624"/>
                  <a:pt x="494736" y="463608"/>
                  <a:pt x="496136" y="463999"/>
                </a:cubicBezTo>
                <a:lnTo>
                  <a:pt x="496213" y="464022"/>
                </a:lnTo>
                <a:close/>
                <a:moveTo>
                  <a:pt x="325316" y="305743"/>
                </a:moveTo>
                <a:lnTo>
                  <a:pt x="327203" y="308428"/>
                </a:lnTo>
                <a:lnTo>
                  <a:pt x="327126" y="308352"/>
                </a:lnTo>
                <a:cubicBezTo>
                  <a:pt x="326085" y="306913"/>
                  <a:pt x="325284" y="305733"/>
                  <a:pt x="325316" y="305743"/>
                </a:cubicBezTo>
                <a:close/>
                <a:moveTo>
                  <a:pt x="177800" y="0"/>
                </a:moveTo>
                <a:cubicBezTo>
                  <a:pt x="197556" y="2822"/>
                  <a:pt x="218135" y="2155"/>
                  <a:pt x="237067" y="8466"/>
                </a:cubicBezTo>
                <a:cubicBezTo>
                  <a:pt x="256910" y="15080"/>
                  <a:pt x="255277" y="36420"/>
                  <a:pt x="262467" y="50800"/>
                </a:cubicBezTo>
                <a:cubicBezTo>
                  <a:pt x="267018" y="59901"/>
                  <a:pt x="273756" y="67733"/>
                  <a:pt x="279400" y="76200"/>
                </a:cubicBezTo>
                <a:cubicBezTo>
                  <a:pt x="282621" y="92303"/>
                  <a:pt x="287655" y="126576"/>
                  <a:pt x="296334" y="143933"/>
                </a:cubicBezTo>
                <a:cubicBezTo>
                  <a:pt x="300885" y="153034"/>
                  <a:pt x="308219" y="160498"/>
                  <a:pt x="313267" y="169333"/>
                </a:cubicBezTo>
                <a:cubicBezTo>
                  <a:pt x="326284" y="192113"/>
                  <a:pt x="330790" y="201028"/>
                  <a:pt x="331520" y="203528"/>
                </a:cubicBezTo>
                <a:lnTo>
                  <a:pt x="327203" y="199312"/>
                </a:lnTo>
                <a:lnTo>
                  <a:pt x="325316" y="196627"/>
                </a:lnTo>
                <a:cubicBezTo>
                  <a:pt x="325284" y="196617"/>
                  <a:pt x="326085" y="197797"/>
                  <a:pt x="327126" y="199236"/>
                </a:cubicBezTo>
                <a:lnTo>
                  <a:pt x="327203" y="199312"/>
                </a:lnTo>
                <a:lnTo>
                  <a:pt x="328502" y="201159"/>
                </a:lnTo>
                <a:cubicBezTo>
                  <a:pt x="333080" y="207803"/>
                  <a:pt x="343356" y="222933"/>
                  <a:pt x="364067" y="254000"/>
                </a:cubicBezTo>
                <a:cubicBezTo>
                  <a:pt x="371760" y="265539"/>
                  <a:pt x="384527" y="288289"/>
                  <a:pt x="397934" y="296333"/>
                </a:cubicBezTo>
                <a:cubicBezTo>
                  <a:pt x="405587" y="300925"/>
                  <a:pt x="414867" y="301978"/>
                  <a:pt x="423334" y="304800"/>
                </a:cubicBezTo>
                <a:cubicBezTo>
                  <a:pt x="434623" y="313267"/>
                  <a:pt x="444948" y="323199"/>
                  <a:pt x="457200" y="330200"/>
                </a:cubicBezTo>
                <a:cubicBezTo>
                  <a:pt x="464949" y="334628"/>
                  <a:pt x="474947" y="334074"/>
                  <a:pt x="482600" y="338666"/>
                </a:cubicBezTo>
                <a:cubicBezTo>
                  <a:pt x="511655" y="356099"/>
                  <a:pt x="504251" y="356454"/>
                  <a:pt x="498576" y="355448"/>
                </a:cubicBezTo>
                <a:lnTo>
                  <a:pt x="496213" y="354906"/>
                </a:lnTo>
                <a:lnTo>
                  <a:pt x="496136" y="354883"/>
                </a:lnTo>
                <a:cubicBezTo>
                  <a:pt x="494736" y="354492"/>
                  <a:pt x="494636" y="354508"/>
                  <a:pt x="495242" y="354684"/>
                </a:cubicBezTo>
                <a:lnTo>
                  <a:pt x="496213" y="354906"/>
                </a:lnTo>
                <a:lnTo>
                  <a:pt x="504840" y="357519"/>
                </a:lnTo>
                <a:cubicBezTo>
                  <a:pt x="509441" y="358968"/>
                  <a:pt x="515940" y="361068"/>
                  <a:pt x="524934" y="364066"/>
                </a:cubicBezTo>
                <a:cubicBezTo>
                  <a:pt x="533702" y="372835"/>
                  <a:pt x="554805" y="396153"/>
                  <a:pt x="567267" y="397933"/>
                </a:cubicBezTo>
                <a:cubicBezTo>
                  <a:pt x="578787" y="399579"/>
                  <a:pt x="589845" y="392288"/>
                  <a:pt x="601134" y="389466"/>
                </a:cubicBezTo>
                <a:cubicBezTo>
                  <a:pt x="603956" y="380999"/>
                  <a:pt x="605609" y="372048"/>
                  <a:pt x="609600" y="364066"/>
                </a:cubicBezTo>
                <a:cubicBezTo>
                  <a:pt x="614151" y="354964"/>
                  <a:pt x="622961" y="348194"/>
                  <a:pt x="626534" y="338666"/>
                </a:cubicBezTo>
                <a:cubicBezTo>
                  <a:pt x="631587" y="325192"/>
                  <a:pt x="629947" y="309807"/>
                  <a:pt x="635000" y="296333"/>
                </a:cubicBezTo>
                <a:cubicBezTo>
                  <a:pt x="641054" y="280189"/>
                  <a:pt x="665356" y="255514"/>
                  <a:pt x="677334" y="245533"/>
                </a:cubicBezTo>
                <a:cubicBezTo>
                  <a:pt x="722437" y="207948"/>
                  <a:pt x="682313" y="245590"/>
                  <a:pt x="728134" y="220133"/>
                </a:cubicBezTo>
                <a:cubicBezTo>
                  <a:pt x="745924" y="210249"/>
                  <a:pt x="778934" y="186266"/>
                  <a:pt x="778934" y="186266"/>
                </a:cubicBezTo>
                <a:cubicBezTo>
                  <a:pt x="820975" y="123203"/>
                  <a:pt x="766942" y="200656"/>
                  <a:pt x="821267" y="135466"/>
                </a:cubicBezTo>
                <a:cubicBezTo>
                  <a:pt x="827781" y="127649"/>
                  <a:pt x="831843" y="118012"/>
                  <a:pt x="838200" y="110066"/>
                </a:cubicBezTo>
                <a:cubicBezTo>
                  <a:pt x="847906" y="97934"/>
                  <a:pt x="866878" y="82269"/>
                  <a:pt x="880534" y="76200"/>
                </a:cubicBezTo>
                <a:cubicBezTo>
                  <a:pt x="880559" y="76189"/>
                  <a:pt x="944021" y="55038"/>
                  <a:pt x="956734" y="50800"/>
                </a:cubicBezTo>
                <a:lnTo>
                  <a:pt x="982134" y="42333"/>
                </a:lnTo>
                <a:cubicBezTo>
                  <a:pt x="999067" y="45155"/>
                  <a:pt x="1018965" y="40822"/>
                  <a:pt x="1032934" y="50800"/>
                </a:cubicBezTo>
                <a:cubicBezTo>
                  <a:pt x="1042403" y="57563"/>
                  <a:pt x="1036196" y="74258"/>
                  <a:pt x="1041400" y="84666"/>
                </a:cubicBezTo>
                <a:cubicBezTo>
                  <a:pt x="1044970" y="91806"/>
                  <a:pt x="1052689" y="95955"/>
                  <a:pt x="1058334" y="101600"/>
                </a:cubicBezTo>
                <a:cubicBezTo>
                  <a:pt x="1061156" y="112889"/>
                  <a:pt x="1061596" y="125058"/>
                  <a:pt x="1066800" y="135466"/>
                </a:cubicBezTo>
                <a:cubicBezTo>
                  <a:pt x="1072050" y="145967"/>
                  <a:pt x="1101157" y="165344"/>
                  <a:pt x="1109134" y="169333"/>
                </a:cubicBezTo>
                <a:cubicBezTo>
                  <a:pt x="1117116" y="173324"/>
                  <a:pt x="1126552" y="173809"/>
                  <a:pt x="1134534" y="177800"/>
                </a:cubicBezTo>
                <a:cubicBezTo>
                  <a:pt x="1143635" y="182351"/>
                  <a:pt x="1150833" y="190182"/>
                  <a:pt x="1159934" y="194733"/>
                </a:cubicBezTo>
                <a:cubicBezTo>
                  <a:pt x="1167916" y="198724"/>
                  <a:pt x="1177352" y="199209"/>
                  <a:pt x="1185334" y="203200"/>
                </a:cubicBezTo>
                <a:cubicBezTo>
                  <a:pt x="1194435" y="207751"/>
                  <a:pt x="1200988" y="217209"/>
                  <a:pt x="1210734" y="220133"/>
                </a:cubicBezTo>
                <a:cubicBezTo>
                  <a:pt x="1229848" y="225867"/>
                  <a:pt x="1250366" y="225030"/>
                  <a:pt x="1270000" y="228600"/>
                </a:cubicBezTo>
                <a:cubicBezTo>
                  <a:pt x="1293396" y="232854"/>
                  <a:pt x="1307499" y="238277"/>
                  <a:pt x="1329267" y="245533"/>
                </a:cubicBezTo>
                <a:cubicBezTo>
                  <a:pt x="1349023" y="242711"/>
                  <a:pt x="1370005" y="244478"/>
                  <a:pt x="1388534" y="237066"/>
                </a:cubicBezTo>
                <a:cubicBezTo>
                  <a:pt x="1442093" y="215642"/>
                  <a:pt x="1389477" y="212135"/>
                  <a:pt x="1430867" y="186266"/>
                </a:cubicBezTo>
                <a:cubicBezTo>
                  <a:pt x="1446003" y="176806"/>
                  <a:pt x="1464734" y="174977"/>
                  <a:pt x="1481667" y="169333"/>
                </a:cubicBezTo>
                <a:lnTo>
                  <a:pt x="1507067" y="160866"/>
                </a:lnTo>
                <a:lnTo>
                  <a:pt x="1532467" y="152400"/>
                </a:lnTo>
                <a:cubicBezTo>
                  <a:pt x="1535289" y="143933"/>
                  <a:pt x="1534623" y="133311"/>
                  <a:pt x="1540934" y="127000"/>
                </a:cubicBezTo>
                <a:cubicBezTo>
                  <a:pt x="1547245" y="120689"/>
                  <a:pt x="1557464" y="117548"/>
                  <a:pt x="1566334" y="118533"/>
                </a:cubicBezTo>
                <a:cubicBezTo>
                  <a:pt x="1566338" y="118534"/>
                  <a:pt x="1602054" y="130439"/>
                  <a:pt x="1625270" y="138178"/>
                </a:cubicBezTo>
                <a:lnTo>
                  <a:pt x="1638688" y="142651"/>
                </a:lnTo>
                <a:lnTo>
                  <a:pt x="1638688" y="251767"/>
                </a:lnTo>
                <a:lnTo>
                  <a:pt x="1625270" y="247294"/>
                </a:lnTo>
                <a:cubicBezTo>
                  <a:pt x="1602054" y="239555"/>
                  <a:pt x="1566338" y="227650"/>
                  <a:pt x="1566334" y="227649"/>
                </a:cubicBezTo>
                <a:cubicBezTo>
                  <a:pt x="1557464" y="226664"/>
                  <a:pt x="1547245" y="229805"/>
                  <a:pt x="1540934" y="236116"/>
                </a:cubicBezTo>
                <a:cubicBezTo>
                  <a:pt x="1534623" y="242427"/>
                  <a:pt x="1535289" y="253049"/>
                  <a:pt x="1532467" y="261516"/>
                </a:cubicBezTo>
                <a:lnTo>
                  <a:pt x="1507067" y="269982"/>
                </a:lnTo>
                <a:lnTo>
                  <a:pt x="1481667" y="278449"/>
                </a:lnTo>
                <a:cubicBezTo>
                  <a:pt x="1464734" y="284093"/>
                  <a:pt x="1446003" y="285922"/>
                  <a:pt x="1430867" y="295382"/>
                </a:cubicBezTo>
                <a:cubicBezTo>
                  <a:pt x="1389477" y="321251"/>
                  <a:pt x="1442093" y="324758"/>
                  <a:pt x="1388534" y="346182"/>
                </a:cubicBezTo>
                <a:cubicBezTo>
                  <a:pt x="1370005" y="353594"/>
                  <a:pt x="1349023" y="351827"/>
                  <a:pt x="1329267" y="354649"/>
                </a:cubicBezTo>
                <a:cubicBezTo>
                  <a:pt x="1307499" y="347393"/>
                  <a:pt x="1293396" y="341970"/>
                  <a:pt x="1270000" y="337716"/>
                </a:cubicBezTo>
                <a:cubicBezTo>
                  <a:pt x="1250366" y="334146"/>
                  <a:pt x="1229848" y="334983"/>
                  <a:pt x="1210734" y="329249"/>
                </a:cubicBezTo>
                <a:cubicBezTo>
                  <a:pt x="1200988" y="326325"/>
                  <a:pt x="1194435" y="316867"/>
                  <a:pt x="1185334" y="312316"/>
                </a:cubicBezTo>
                <a:cubicBezTo>
                  <a:pt x="1177352" y="308325"/>
                  <a:pt x="1167916" y="307840"/>
                  <a:pt x="1159934" y="303849"/>
                </a:cubicBezTo>
                <a:cubicBezTo>
                  <a:pt x="1150833" y="299298"/>
                  <a:pt x="1143635" y="291467"/>
                  <a:pt x="1134534" y="286916"/>
                </a:cubicBezTo>
                <a:cubicBezTo>
                  <a:pt x="1126552" y="282925"/>
                  <a:pt x="1117116" y="282440"/>
                  <a:pt x="1109134" y="278449"/>
                </a:cubicBezTo>
                <a:cubicBezTo>
                  <a:pt x="1101157" y="274460"/>
                  <a:pt x="1072050" y="255083"/>
                  <a:pt x="1066800" y="244582"/>
                </a:cubicBezTo>
                <a:cubicBezTo>
                  <a:pt x="1061596" y="234174"/>
                  <a:pt x="1061156" y="222005"/>
                  <a:pt x="1058334" y="210716"/>
                </a:cubicBezTo>
                <a:cubicBezTo>
                  <a:pt x="1052689" y="205071"/>
                  <a:pt x="1044970" y="200922"/>
                  <a:pt x="1041400" y="193782"/>
                </a:cubicBezTo>
                <a:cubicBezTo>
                  <a:pt x="1036196" y="183374"/>
                  <a:pt x="1042403" y="166679"/>
                  <a:pt x="1032934" y="159916"/>
                </a:cubicBezTo>
                <a:cubicBezTo>
                  <a:pt x="1018965" y="149938"/>
                  <a:pt x="999067" y="154271"/>
                  <a:pt x="982134" y="151449"/>
                </a:cubicBezTo>
                <a:lnTo>
                  <a:pt x="956734" y="159916"/>
                </a:lnTo>
                <a:cubicBezTo>
                  <a:pt x="944021" y="164154"/>
                  <a:pt x="880559" y="185305"/>
                  <a:pt x="880534" y="185316"/>
                </a:cubicBezTo>
                <a:cubicBezTo>
                  <a:pt x="866878" y="191385"/>
                  <a:pt x="847906" y="207050"/>
                  <a:pt x="838200" y="219182"/>
                </a:cubicBezTo>
                <a:cubicBezTo>
                  <a:pt x="831843" y="227128"/>
                  <a:pt x="827781" y="236765"/>
                  <a:pt x="821267" y="244582"/>
                </a:cubicBezTo>
                <a:cubicBezTo>
                  <a:pt x="766942" y="309772"/>
                  <a:pt x="820975" y="232319"/>
                  <a:pt x="778934" y="295382"/>
                </a:cubicBezTo>
                <a:cubicBezTo>
                  <a:pt x="778934" y="295382"/>
                  <a:pt x="745924" y="319365"/>
                  <a:pt x="728134" y="329249"/>
                </a:cubicBezTo>
                <a:cubicBezTo>
                  <a:pt x="682313" y="354706"/>
                  <a:pt x="722437" y="317064"/>
                  <a:pt x="677334" y="354649"/>
                </a:cubicBezTo>
                <a:cubicBezTo>
                  <a:pt x="665356" y="364630"/>
                  <a:pt x="641054" y="389305"/>
                  <a:pt x="635000" y="405449"/>
                </a:cubicBezTo>
                <a:cubicBezTo>
                  <a:pt x="629947" y="418923"/>
                  <a:pt x="631587" y="434308"/>
                  <a:pt x="626534" y="447782"/>
                </a:cubicBezTo>
                <a:cubicBezTo>
                  <a:pt x="622961" y="457310"/>
                  <a:pt x="614151" y="464080"/>
                  <a:pt x="609600" y="473182"/>
                </a:cubicBezTo>
                <a:cubicBezTo>
                  <a:pt x="605609" y="481164"/>
                  <a:pt x="603956" y="490115"/>
                  <a:pt x="601134" y="498582"/>
                </a:cubicBezTo>
                <a:cubicBezTo>
                  <a:pt x="589845" y="501404"/>
                  <a:pt x="578787" y="508695"/>
                  <a:pt x="567267" y="507049"/>
                </a:cubicBezTo>
                <a:cubicBezTo>
                  <a:pt x="554805" y="505269"/>
                  <a:pt x="533702" y="481951"/>
                  <a:pt x="524934" y="473182"/>
                </a:cubicBezTo>
                <a:cubicBezTo>
                  <a:pt x="515940" y="470184"/>
                  <a:pt x="509441" y="468084"/>
                  <a:pt x="504840" y="466635"/>
                </a:cubicBezTo>
                <a:lnTo>
                  <a:pt x="496213" y="464022"/>
                </a:lnTo>
                <a:lnTo>
                  <a:pt x="498576" y="464564"/>
                </a:lnTo>
                <a:cubicBezTo>
                  <a:pt x="504251" y="465570"/>
                  <a:pt x="511655" y="465215"/>
                  <a:pt x="482600" y="447782"/>
                </a:cubicBezTo>
                <a:cubicBezTo>
                  <a:pt x="474947" y="443190"/>
                  <a:pt x="464949" y="443744"/>
                  <a:pt x="457200" y="439316"/>
                </a:cubicBezTo>
                <a:cubicBezTo>
                  <a:pt x="444948" y="432315"/>
                  <a:pt x="434623" y="422383"/>
                  <a:pt x="423334" y="413916"/>
                </a:cubicBezTo>
                <a:cubicBezTo>
                  <a:pt x="414867" y="411094"/>
                  <a:pt x="405587" y="410041"/>
                  <a:pt x="397934" y="405449"/>
                </a:cubicBezTo>
                <a:cubicBezTo>
                  <a:pt x="384527" y="397405"/>
                  <a:pt x="371760" y="374655"/>
                  <a:pt x="364067" y="363116"/>
                </a:cubicBezTo>
                <a:cubicBezTo>
                  <a:pt x="343356" y="332049"/>
                  <a:pt x="333080" y="316919"/>
                  <a:pt x="328502" y="310275"/>
                </a:cubicBezTo>
                <a:lnTo>
                  <a:pt x="327203" y="308428"/>
                </a:lnTo>
                <a:lnTo>
                  <a:pt x="331520" y="312644"/>
                </a:lnTo>
                <a:cubicBezTo>
                  <a:pt x="330790" y="310144"/>
                  <a:pt x="326284" y="301229"/>
                  <a:pt x="313267" y="278449"/>
                </a:cubicBezTo>
                <a:cubicBezTo>
                  <a:pt x="308219" y="269614"/>
                  <a:pt x="300885" y="262150"/>
                  <a:pt x="296334" y="253049"/>
                </a:cubicBezTo>
                <a:cubicBezTo>
                  <a:pt x="287655" y="235692"/>
                  <a:pt x="282621" y="201419"/>
                  <a:pt x="279400" y="185316"/>
                </a:cubicBezTo>
                <a:cubicBezTo>
                  <a:pt x="273756" y="176849"/>
                  <a:pt x="267018" y="169017"/>
                  <a:pt x="262467" y="159916"/>
                </a:cubicBezTo>
                <a:cubicBezTo>
                  <a:pt x="255277" y="145536"/>
                  <a:pt x="256910" y="124196"/>
                  <a:pt x="237067" y="117582"/>
                </a:cubicBezTo>
                <a:cubicBezTo>
                  <a:pt x="218135" y="111271"/>
                  <a:pt x="197556" y="111938"/>
                  <a:pt x="177800" y="109116"/>
                </a:cubicBezTo>
                <a:lnTo>
                  <a:pt x="152400" y="117582"/>
                </a:lnTo>
                <a:lnTo>
                  <a:pt x="127000" y="126049"/>
                </a:lnTo>
                <a:cubicBezTo>
                  <a:pt x="68627" y="145507"/>
                  <a:pt x="88821" y="130360"/>
                  <a:pt x="59267" y="159916"/>
                </a:cubicBezTo>
                <a:cubicBezTo>
                  <a:pt x="50800" y="162738"/>
                  <a:pt x="41293" y="163432"/>
                  <a:pt x="33867" y="168382"/>
                </a:cubicBezTo>
                <a:cubicBezTo>
                  <a:pt x="17572" y="179245"/>
                  <a:pt x="10144" y="188828"/>
                  <a:pt x="5213" y="200429"/>
                </a:cubicBezTo>
                <a:lnTo>
                  <a:pt x="0" y="217255"/>
                </a:lnTo>
                <a:lnTo>
                  <a:pt x="0" y="108139"/>
                </a:lnTo>
                <a:lnTo>
                  <a:pt x="5213" y="91313"/>
                </a:lnTo>
                <a:cubicBezTo>
                  <a:pt x="10144" y="79712"/>
                  <a:pt x="17572" y="70129"/>
                  <a:pt x="33867" y="59266"/>
                </a:cubicBezTo>
                <a:cubicBezTo>
                  <a:pt x="41293" y="54316"/>
                  <a:pt x="50800" y="53622"/>
                  <a:pt x="59267" y="50800"/>
                </a:cubicBezTo>
                <a:cubicBezTo>
                  <a:pt x="88821" y="21244"/>
                  <a:pt x="68627" y="36391"/>
                  <a:pt x="127000" y="16933"/>
                </a:cubicBezTo>
                <a:lnTo>
                  <a:pt x="152400" y="846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/>
            <a:endParaRPr lang="zh-CN" altLang="en-US" kern="0" dirty="0">
              <a:solidFill>
                <a:srgbClr val="FFFFFF"/>
              </a:solidFill>
              <a:latin typeface="Calibri" panose="020F0502020204030204"/>
            </a:endParaRPr>
          </a:p>
        </p:txBody>
      </p:sp>
      <p:grpSp>
        <p:nvGrpSpPr>
          <p:cNvPr id="7" name="原创设计师QQ69613753    _6"/>
          <p:cNvGrpSpPr>
            <a:grpSpLocks/>
          </p:cNvGrpSpPr>
          <p:nvPr/>
        </p:nvGrpSpPr>
        <p:grpSpPr bwMode="auto">
          <a:xfrm rot="682902">
            <a:off x="7305945" y="1970088"/>
            <a:ext cx="284024" cy="658936"/>
            <a:chOff x="6324208" y="2380133"/>
            <a:chExt cx="816093" cy="1892286"/>
          </a:xfrm>
          <a:effectLst/>
        </p:grpSpPr>
        <p:sp>
          <p:nvSpPr>
            <p:cNvPr id="8" name="Rectangle 11"/>
            <p:cNvSpPr/>
            <p:nvPr/>
          </p:nvSpPr>
          <p:spPr>
            <a:xfrm>
              <a:off x="6650159" y="3324641"/>
              <a:ext cx="108812" cy="940707"/>
            </a:xfrm>
            <a:custGeom>
              <a:avLst/>
              <a:gdLst>
                <a:gd name="connsiteX0" fmla="*/ 0 w 360040"/>
                <a:gd name="connsiteY0" fmla="*/ 0 h 1691782"/>
                <a:gd name="connsiteX1" fmla="*/ 360040 w 360040"/>
                <a:gd name="connsiteY1" fmla="*/ 0 h 1691782"/>
                <a:gd name="connsiteX2" fmla="*/ 360040 w 360040"/>
                <a:gd name="connsiteY2" fmla="*/ 1691782 h 1691782"/>
                <a:gd name="connsiteX3" fmla="*/ 0 w 360040"/>
                <a:gd name="connsiteY3" fmla="*/ 1691782 h 1691782"/>
                <a:gd name="connsiteX4" fmla="*/ 0 w 360040"/>
                <a:gd name="connsiteY4" fmla="*/ 0 h 1691782"/>
                <a:gd name="connsiteX0" fmla="*/ 0 w 360040"/>
                <a:gd name="connsiteY0" fmla="*/ 0 h 1691782"/>
                <a:gd name="connsiteX1" fmla="*/ 360040 w 360040"/>
                <a:gd name="connsiteY1" fmla="*/ 0 h 1691782"/>
                <a:gd name="connsiteX2" fmla="*/ 360040 w 360040"/>
                <a:gd name="connsiteY2" fmla="*/ 1691782 h 1691782"/>
                <a:gd name="connsiteX3" fmla="*/ 0 w 360040"/>
                <a:gd name="connsiteY3" fmla="*/ 1691782 h 1691782"/>
                <a:gd name="connsiteX4" fmla="*/ 0 w 360040"/>
                <a:gd name="connsiteY4" fmla="*/ 0 h 1691782"/>
                <a:gd name="connsiteX0" fmla="*/ 0 w 360040"/>
                <a:gd name="connsiteY0" fmla="*/ 0 h 1891526"/>
                <a:gd name="connsiteX1" fmla="*/ 360040 w 360040"/>
                <a:gd name="connsiteY1" fmla="*/ 0 h 1891526"/>
                <a:gd name="connsiteX2" fmla="*/ 360040 w 360040"/>
                <a:gd name="connsiteY2" fmla="*/ 1691782 h 1891526"/>
                <a:gd name="connsiteX3" fmla="*/ 0 w 360040"/>
                <a:gd name="connsiteY3" fmla="*/ 1691782 h 1891526"/>
                <a:gd name="connsiteX4" fmla="*/ 0 w 360040"/>
                <a:gd name="connsiteY4" fmla="*/ 0 h 1891526"/>
                <a:gd name="connsiteX0" fmla="*/ 0 w 360954"/>
                <a:gd name="connsiteY0" fmla="*/ 0 h 1800769"/>
                <a:gd name="connsiteX1" fmla="*/ 360040 w 360954"/>
                <a:gd name="connsiteY1" fmla="*/ 0 h 1800769"/>
                <a:gd name="connsiteX2" fmla="*/ 360040 w 360954"/>
                <a:gd name="connsiteY2" fmla="*/ 1691782 h 1800769"/>
                <a:gd name="connsiteX3" fmla="*/ 0 w 360954"/>
                <a:gd name="connsiteY3" fmla="*/ 1691782 h 1800769"/>
                <a:gd name="connsiteX4" fmla="*/ 0 w 360954"/>
                <a:gd name="connsiteY4" fmla="*/ 0 h 1800769"/>
                <a:gd name="connsiteX0" fmla="*/ 0 w 360725"/>
                <a:gd name="connsiteY0" fmla="*/ 0 h 1757138"/>
                <a:gd name="connsiteX1" fmla="*/ 360040 w 360725"/>
                <a:gd name="connsiteY1" fmla="*/ 0 h 1757138"/>
                <a:gd name="connsiteX2" fmla="*/ 360040 w 360725"/>
                <a:gd name="connsiteY2" fmla="*/ 1691782 h 1757138"/>
                <a:gd name="connsiteX3" fmla="*/ 0 w 360725"/>
                <a:gd name="connsiteY3" fmla="*/ 1691782 h 1757138"/>
                <a:gd name="connsiteX4" fmla="*/ 0 w 360725"/>
                <a:gd name="connsiteY4" fmla="*/ 0 h 1757138"/>
                <a:gd name="connsiteX0" fmla="*/ 0 w 360725"/>
                <a:gd name="connsiteY0" fmla="*/ 0 h 1760590"/>
                <a:gd name="connsiteX1" fmla="*/ 360040 w 360725"/>
                <a:gd name="connsiteY1" fmla="*/ 0 h 1760590"/>
                <a:gd name="connsiteX2" fmla="*/ 360040 w 360725"/>
                <a:gd name="connsiteY2" fmla="*/ 1705177 h 1760590"/>
                <a:gd name="connsiteX3" fmla="*/ 0 w 360725"/>
                <a:gd name="connsiteY3" fmla="*/ 1691782 h 1760590"/>
                <a:gd name="connsiteX4" fmla="*/ 0 w 360725"/>
                <a:gd name="connsiteY4" fmla="*/ 0 h 1760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725" h="1760590">
                  <a:moveTo>
                    <a:pt x="0" y="0"/>
                  </a:moveTo>
                  <a:lnTo>
                    <a:pt x="360040" y="0"/>
                  </a:lnTo>
                  <a:lnTo>
                    <a:pt x="360040" y="1705177"/>
                  </a:lnTo>
                  <a:cubicBezTo>
                    <a:pt x="376233" y="1695041"/>
                    <a:pt x="100933" y="1843776"/>
                    <a:pt x="0" y="1691782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108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9" name="Ellipse 34"/>
            <p:cNvSpPr/>
            <p:nvPr/>
          </p:nvSpPr>
          <p:spPr>
            <a:xfrm>
              <a:off x="6323134" y="2967501"/>
              <a:ext cx="816093" cy="706888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3175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0" name="Ellipse 35"/>
            <p:cNvSpPr/>
            <p:nvPr/>
          </p:nvSpPr>
          <p:spPr>
            <a:xfrm rot="1800000">
              <a:off x="6339181" y="3030012"/>
              <a:ext cx="647435" cy="5927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pic>
          <p:nvPicPr>
            <p:cNvPr id="11" name="Picture 5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3138" t="19901" r="24571" b="27188"/>
            <a:stretch>
              <a:fillRect/>
            </a:stretch>
          </p:blipFill>
          <p:spPr bwMode="auto">
            <a:xfrm rot="-1835306">
              <a:off x="6730137" y="3272369"/>
              <a:ext cx="385960" cy="2949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2" name="Trapèze 10"/>
            <p:cNvSpPr/>
            <p:nvPr/>
          </p:nvSpPr>
          <p:spPr>
            <a:xfrm>
              <a:off x="6485432" y="2629937"/>
              <a:ext cx="489656" cy="766704"/>
            </a:xfrm>
            <a:custGeom>
              <a:avLst/>
              <a:gdLst>
                <a:gd name="connsiteX0" fmla="*/ 0 w 914400"/>
                <a:gd name="connsiteY0" fmla="*/ 1216152 h 1216152"/>
                <a:gd name="connsiteX1" fmla="*/ 228600 w 914400"/>
                <a:gd name="connsiteY1" fmla="*/ 0 h 1216152"/>
                <a:gd name="connsiteX2" fmla="*/ 685800 w 914400"/>
                <a:gd name="connsiteY2" fmla="*/ 0 h 1216152"/>
                <a:gd name="connsiteX3" fmla="*/ 914400 w 914400"/>
                <a:gd name="connsiteY3" fmla="*/ 1216152 h 1216152"/>
                <a:gd name="connsiteX4" fmla="*/ 0 w 914400"/>
                <a:gd name="connsiteY4" fmla="*/ 1216152 h 1216152"/>
                <a:gd name="connsiteX0" fmla="*/ 0 w 914400"/>
                <a:gd name="connsiteY0" fmla="*/ 1216152 h 1216152"/>
                <a:gd name="connsiteX1" fmla="*/ 228600 w 914400"/>
                <a:gd name="connsiteY1" fmla="*/ 0 h 1216152"/>
                <a:gd name="connsiteX2" fmla="*/ 685800 w 914400"/>
                <a:gd name="connsiteY2" fmla="*/ 0 h 1216152"/>
                <a:gd name="connsiteX3" fmla="*/ 914400 w 914400"/>
                <a:gd name="connsiteY3" fmla="*/ 1216152 h 1216152"/>
                <a:gd name="connsiteX4" fmla="*/ 0 w 914400"/>
                <a:gd name="connsiteY4" fmla="*/ 1216152 h 1216152"/>
                <a:gd name="connsiteX0" fmla="*/ 0 w 914400"/>
                <a:gd name="connsiteY0" fmla="*/ 1216152 h 1406802"/>
                <a:gd name="connsiteX1" fmla="*/ 228600 w 914400"/>
                <a:gd name="connsiteY1" fmla="*/ 0 h 1406802"/>
                <a:gd name="connsiteX2" fmla="*/ 685800 w 914400"/>
                <a:gd name="connsiteY2" fmla="*/ 0 h 1406802"/>
                <a:gd name="connsiteX3" fmla="*/ 914400 w 914400"/>
                <a:gd name="connsiteY3" fmla="*/ 1216152 h 1406802"/>
                <a:gd name="connsiteX4" fmla="*/ 0 w 914400"/>
                <a:gd name="connsiteY4" fmla="*/ 1216152 h 1406802"/>
                <a:gd name="connsiteX0" fmla="*/ 0 w 914400"/>
                <a:gd name="connsiteY0" fmla="*/ 1216152 h 1436902"/>
                <a:gd name="connsiteX1" fmla="*/ 228600 w 914400"/>
                <a:gd name="connsiteY1" fmla="*/ 0 h 1436902"/>
                <a:gd name="connsiteX2" fmla="*/ 685800 w 914400"/>
                <a:gd name="connsiteY2" fmla="*/ 0 h 1436902"/>
                <a:gd name="connsiteX3" fmla="*/ 914400 w 914400"/>
                <a:gd name="connsiteY3" fmla="*/ 1216152 h 1436902"/>
                <a:gd name="connsiteX4" fmla="*/ 0 w 914400"/>
                <a:gd name="connsiteY4" fmla="*/ 1216152 h 1436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1436902">
                  <a:moveTo>
                    <a:pt x="0" y="1216152"/>
                  </a:moveTo>
                  <a:lnTo>
                    <a:pt x="228600" y="0"/>
                  </a:lnTo>
                  <a:lnTo>
                    <a:pt x="685800" y="0"/>
                  </a:lnTo>
                  <a:lnTo>
                    <a:pt x="914400" y="1216152"/>
                  </a:lnTo>
                  <a:cubicBezTo>
                    <a:pt x="737539" y="1517152"/>
                    <a:pt x="167923" y="1503746"/>
                    <a:pt x="0" y="1216152"/>
                  </a:cubicBezTo>
                  <a:close/>
                </a:path>
              </a:pathLst>
            </a:cu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3" name="Ellipse 38"/>
            <p:cNvSpPr/>
            <p:nvPr/>
          </p:nvSpPr>
          <p:spPr>
            <a:xfrm>
              <a:off x="6442494" y="2377602"/>
              <a:ext cx="576706" cy="505695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10800000" scaled="1"/>
              <a:tileRect/>
            </a:gradFill>
            <a:ln w="3175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4" name="Ellipse 39"/>
            <p:cNvSpPr/>
            <p:nvPr/>
          </p:nvSpPr>
          <p:spPr>
            <a:xfrm>
              <a:off x="6416832" y="2370908"/>
              <a:ext cx="576706" cy="429569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2700000" scaled="1"/>
              <a:tileRect/>
            </a:gradFill>
            <a:ln w="3175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</p:grpSp>
      <p:sp>
        <p:nvSpPr>
          <p:cNvPr id="15" name="原创设计师QQ69613753    _7"/>
          <p:cNvSpPr/>
          <p:nvPr/>
        </p:nvSpPr>
        <p:spPr>
          <a:xfrm>
            <a:off x="9121805" y="2189735"/>
            <a:ext cx="1954087" cy="3819179"/>
          </a:xfrm>
          <a:custGeom>
            <a:avLst/>
            <a:gdLst>
              <a:gd name="connsiteX0" fmla="*/ 495242 w 1638688"/>
              <a:gd name="connsiteY0" fmla="*/ 3158802 h 3202290"/>
              <a:gd name="connsiteX1" fmla="*/ 496136 w 1638688"/>
              <a:gd name="connsiteY1" fmla="*/ 3159001 h 3202290"/>
              <a:gd name="connsiteX2" fmla="*/ 496213 w 1638688"/>
              <a:gd name="connsiteY2" fmla="*/ 3159024 h 3202290"/>
              <a:gd name="connsiteX3" fmla="*/ 325316 w 1638688"/>
              <a:gd name="connsiteY3" fmla="*/ 3000745 h 3202290"/>
              <a:gd name="connsiteX4" fmla="*/ 327203 w 1638688"/>
              <a:gd name="connsiteY4" fmla="*/ 3003430 h 3202290"/>
              <a:gd name="connsiteX5" fmla="*/ 327126 w 1638688"/>
              <a:gd name="connsiteY5" fmla="*/ 3003354 h 3202290"/>
              <a:gd name="connsiteX6" fmla="*/ 325316 w 1638688"/>
              <a:gd name="connsiteY6" fmla="*/ 3000745 h 3202290"/>
              <a:gd name="connsiteX7" fmla="*/ 0 w 1638688"/>
              <a:gd name="connsiteY7" fmla="*/ 0 h 3202290"/>
              <a:gd name="connsiteX8" fmla="*/ 1638688 w 1638688"/>
              <a:gd name="connsiteY8" fmla="*/ 0 h 3202290"/>
              <a:gd name="connsiteX9" fmla="*/ 1638688 w 1638688"/>
              <a:gd name="connsiteY9" fmla="*/ 2946769 h 3202290"/>
              <a:gd name="connsiteX10" fmla="*/ 1625270 w 1638688"/>
              <a:gd name="connsiteY10" fmla="*/ 2942296 h 3202290"/>
              <a:gd name="connsiteX11" fmla="*/ 1566334 w 1638688"/>
              <a:gd name="connsiteY11" fmla="*/ 2922651 h 3202290"/>
              <a:gd name="connsiteX12" fmla="*/ 1540934 w 1638688"/>
              <a:gd name="connsiteY12" fmla="*/ 2931118 h 3202290"/>
              <a:gd name="connsiteX13" fmla="*/ 1532467 w 1638688"/>
              <a:gd name="connsiteY13" fmla="*/ 2956518 h 3202290"/>
              <a:gd name="connsiteX14" fmla="*/ 1507067 w 1638688"/>
              <a:gd name="connsiteY14" fmla="*/ 2964984 h 3202290"/>
              <a:gd name="connsiteX15" fmla="*/ 1481667 w 1638688"/>
              <a:gd name="connsiteY15" fmla="*/ 2973451 h 3202290"/>
              <a:gd name="connsiteX16" fmla="*/ 1430867 w 1638688"/>
              <a:gd name="connsiteY16" fmla="*/ 2990384 h 3202290"/>
              <a:gd name="connsiteX17" fmla="*/ 1388534 w 1638688"/>
              <a:gd name="connsiteY17" fmla="*/ 3041184 h 3202290"/>
              <a:gd name="connsiteX18" fmla="*/ 1329267 w 1638688"/>
              <a:gd name="connsiteY18" fmla="*/ 3049651 h 3202290"/>
              <a:gd name="connsiteX19" fmla="*/ 1270000 w 1638688"/>
              <a:gd name="connsiteY19" fmla="*/ 3032718 h 3202290"/>
              <a:gd name="connsiteX20" fmla="*/ 1210734 w 1638688"/>
              <a:gd name="connsiteY20" fmla="*/ 3024251 h 3202290"/>
              <a:gd name="connsiteX21" fmla="*/ 1185334 w 1638688"/>
              <a:gd name="connsiteY21" fmla="*/ 3007318 h 3202290"/>
              <a:gd name="connsiteX22" fmla="*/ 1159934 w 1638688"/>
              <a:gd name="connsiteY22" fmla="*/ 2998851 h 3202290"/>
              <a:gd name="connsiteX23" fmla="*/ 1134534 w 1638688"/>
              <a:gd name="connsiteY23" fmla="*/ 2981918 h 3202290"/>
              <a:gd name="connsiteX24" fmla="*/ 1109134 w 1638688"/>
              <a:gd name="connsiteY24" fmla="*/ 2973451 h 3202290"/>
              <a:gd name="connsiteX25" fmla="*/ 1066800 w 1638688"/>
              <a:gd name="connsiteY25" fmla="*/ 2939584 h 3202290"/>
              <a:gd name="connsiteX26" fmla="*/ 1058334 w 1638688"/>
              <a:gd name="connsiteY26" fmla="*/ 2905718 h 3202290"/>
              <a:gd name="connsiteX27" fmla="*/ 1041400 w 1638688"/>
              <a:gd name="connsiteY27" fmla="*/ 2888784 h 3202290"/>
              <a:gd name="connsiteX28" fmla="*/ 1032934 w 1638688"/>
              <a:gd name="connsiteY28" fmla="*/ 2854918 h 3202290"/>
              <a:gd name="connsiteX29" fmla="*/ 982134 w 1638688"/>
              <a:gd name="connsiteY29" fmla="*/ 2846451 h 3202290"/>
              <a:gd name="connsiteX30" fmla="*/ 956734 w 1638688"/>
              <a:gd name="connsiteY30" fmla="*/ 2854918 h 3202290"/>
              <a:gd name="connsiteX31" fmla="*/ 880534 w 1638688"/>
              <a:gd name="connsiteY31" fmla="*/ 2880318 h 3202290"/>
              <a:gd name="connsiteX32" fmla="*/ 838200 w 1638688"/>
              <a:gd name="connsiteY32" fmla="*/ 2914184 h 3202290"/>
              <a:gd name="connsiteX33" fmla="*/ 821267 w 1638688"/>
              <a:gd name="connsiteY33" fmla="*/ 2939584 h 3202290"/>
              <a:gd name="connsiteX34" fmla="*/ 778934 w 1638688"/>
              <a:gd name="connsiteY34" fmla="*/ 2990384 h 3202290"/>
              <a:gd name="connsiteX35" fmla="*/ 728134 w 1638688"/>
              <a:gd name="connsiteY35" fmla="*/ 3024251 h 3202290"/>
              <a:gd name="connsiteX36" fmla="*/ 677334 w 1638688"/>
              <a:gd name="connsiteY36" fmla="*/ 3049651 h 3202290"/>
              <a:gd name="connsiteX37" fmla="*/ 635000 w 1638688"/>
              <a:gd name="connsiteY37" fmla="*/ 3100451 h 3202290"/>
              <a:gd name="connsiteX38" fmla="*/ 626534 w 1638688"/>
              <a:gd name="connsiteY38" fmla="*/ 3142784 h 3202290"/>
              <a:gd name="connsiteX39" fmla="*/ 609600 w 1638688"/>
              <a:gd name="connsiteY39" fmla="*/ 3168184 h 3202290"/>
              <a:gd name="connsiteX40" fmla="*/ 601134 w 1638688"/>
              <a:gd name="connsiteY40" fmla="*/ 3193584 h 3202290"/>
              <a:gd name="connsiteX41" fmla="*/ 567267 w 1638688"/>
              <a:gd name="connsiteY41" fmla="*/ 3202051 h 3202290"/>
              <a:gd name="connsiteX42" fmla="*/ 524934 w 1638688"/>
              <a:gd name="connsiteY42" fmla="*/ 3168184 h 3202290"/>
              <a:gd name="connsiteX43" fmla="*/ 504840 w 1638688"/>
              <a:gd name="connsiteY43" fmla="*/ 3161637 h 3202290"/>
              <a:gd name="connsiteX44" fmla="*/ 496213 w 1638688"/>
              <a:gd name="connsiteY44" fmla="*/ 3159024 h 3202290"/>
              <a:gd name="connsiteX45" fmla="*/ 498576 w 1638688"/>
              <a:gd name="connsiteY45" fmla="*/ 3159566 h 3202290"/>
              <a:gd name="connsiteX46" fmla="*/ 482600 w 1638688"/>
              <a:gd name="connsiteY46" fmla="*/ 3142784 h 3202290"/>
              <a:gd name="connsiteX47" fmla="*/ 457200 w 1638688"/>
              <a:gd name="connsiteY47" fmla="*/ 3134318 h 3202290"/>
              <a:gd name="connsiteX48" fmla="*/ 423334 w 1638688"/>
              <a:gd name="connsiteY48" fmla="*/ 3108918 h 3202290"/>
              <a:gd name="connsiteX49" fmla="*/ 397934 w 1638688"/>
              <a:gd name="connsiteY49" fmla="*/ 3100451 h 3202290"/>
              <a:gd name="connsiteX50" fmla="*/ 364067 w 1638688"/>
              <a:gd name="connsiteY50" fmla="*/ 3058118 h 3202290"/>
              <a:gd name="connsiteX51" fmla="*/ 328502 w 1638688"/>
              <a:gd name="connsiteY51" fmla="*/ 3005277 h 3202290"/>
              <a:gd name="connsiteX52" fmla="*/ 327203 w 1638688"/>
              <a:gd name="connsiteY52" fmla="*/ 3003430 h 3202290"/>
              <a:gd name="connsiteX53" fmla="*/ 331520 w 1638688"/>
              <a:gd name="connsiteY53" fmla="*/ 3007646 h 3202290"/>
              <a:gd name="connsiteX54" fmla="*/ 313267 w 1638688"/>
              <a:gd name="connsiteY54" fmla="*/ 2973451 h 3202290"/>
              <a:gd name="connsiteX55" fmla="*/ 296334 w 1638688"/>
              <a:gd name="connsiteY55" fmla="*/ 2948051 h 3202290"/>
              <a:gd name="connsiteX56" fmla="*/ 279400 w 1638688"/>
              <a:gd name="connsiteY56" fmla="*/ 2880318 h 3202290"/>
              <a:gd name="connsiteX57" fmla="*/ 262467 w 1638688"/>
              <a:gd name="connsiteY57" fmla="*/ 2854918 h 3202290"/>
              <a:gd name="connsiteX58" fmla="*/ 237067 w 1638688"/>
              <a:gd name="connsiteY58" fmla="*/ 2812584 h 3202290"/>
              <a:gd name="connsiteX59" fmla="*/ 177800 w 1638688"/>
              <a:gd name="connsiteY59" fmla="*/ 2804118 h 3202290"/>
              <a:gd name="connsiteX60" fmla="*/ 152400 w 1638688"/>
              <a:gd name="connsiteY60" fmla="*/ 2812584 h 3202290"/>
              <a:gd name="connsiteX61" fmla="*/ 127000 w 1638688"/>
              <a:gd name="connsiteY61" fmla="*/ 2821051 h 3202290"/>
              <a:gd name="connsiteX62" fmla="*/ 59267 w 1638688"/>
              <a:gd name="connsiteY62" fmla="*/ 2854918 h 3202290"/>
              <a:gd name="connsiteX63" fmla="*/ 33867 w 1638688"/>
              <a:gd name="connsiteY63" fmla="*/ 2863384 h 3202290"/>
              <a:gd name="connsiteX64" fmla="*/ 5213 w 1638688"/>
              <a:gd name="connsiteY64" fmla="*/ 2895431 h 3202290"/>
              <a:gd name="connsiteX65" fmla="*/ 0 w 1638688"/>
              <a:gd name="connsiteY65" fmla="*/ 2912257 h 320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638688" h="3202290">
                <a:moveTo>
                  <a:pt x="495242" y="3158802"/>
                </a:moveTo>
                <a:cubicBezTo>
                  <a:pt x="494636" y="3158626"/>
                  <a:pt x="494736" y="3158610"/>
                  <a:pt x="496136" y="3159001"/>
                </a:cubicBezTo>
                <a:lnTo>
                  <a:pt x="496213" y="3159024"/>
                </a:lnTo>
                <a:close/>
                <a:moveTo>
                  <a:pt x="325316" y="3000745"/>
                </a:moveTo>
                <a:lnTo>
                  <a:pt x="327203" y="3003430"/>
                </a:lnTo>
                <a:lnTo>
                  <a:pt x="327126" y="3003354"/>
                </a:lnTo>
                <a:cubicBezTo>
                  <a:pt x="326085" y="3001915"/>
                  <a:pt x="325284" y="3000735"/>
                  <a:pt x="325316" y="3000745"/>
                </a:cubicBezTo>
                <a:close/>
                <a:moveTo>
                  <a:pt x="0" y="0"/>
                </a:moveTo>
                <a:lnTo>
                  <a:pt x="1638688" y="0"/>
                </a:lnTo>
                <a:lnTo>
                  <a:pt x="1638688" y="2946769"/>
                </a:lnTo>
                <a:lnTo>
                  <a:pt x="1625270" y="2942296"/>
                </a:lnTo>
                <a:cubicBezTo>
                  <a:pt x="1602054" y="2934557"/>
                  <a:pt x="1566338" y="2922652"/>
                  <a:pt x="1566334" y="2922651"/>
                </a:cubicBezTo>
                <a:cubicBezTo>
                  <a:pt x="1557464" y="2921666"/>
                  <a:pt x="1547245" y="2924807"/>
                  <a:pt x="1540934" y="2931118"/>
                </a:cubicBezTo>
                <a:cubicBezTo>
                  <a:pt x="1534623" y="2937429"/>
                  <a:pt x="1535289" y="2948051"/>
                  <a:pt x="1532467" y="2956518"/>
                </a:cubicBezTo>
                <a:lnTo>
                  <a:pt x="1507067" y="2964984"/>
                </a:lnTo>
                <a:lnTo>
                  <a:pt x="1481667" y="2973451"/>
                </a:lnTo>
                <a:cubicBezTo>
                  <a:pt x="1464734" y="2979095"/>
                  <a:pt x="1446003" y="2980924"/>
                  <a:pt x="1430867" y="2990384"/>
                </a:cubicBezTo>
                <a:cubicBezTo>
                  <a:pt x="1389477" y="3016253"/>
                  <a:pt x="1442093" y="3019760"/>
                  <a:pt x="1388534" y="3041184"/>
                </a:cubicBezTo>
                <a:cubicBezTo>
                  <a:pt x="1370005" y="3048596"/>
                  <a:pt x="1349023" y="3046829"/>
                  <a:pt x="1329267" y="3049651"/>
                </a:cubicBezTo>
                <a:cubicBezTo>
                  <a:pt x="1307499" y="3042395"/>
                  <a:pt x="1293396" y="3036972"/>
                  <a:pt x="1270000" y="3032718"/>
                </a:cubicBezTo>
                <a:cubicBezTo>
                  <a:pt x="1250366" y="3029148"/>
                  <a:pt x="1229848" y="3029985"/>
                  <a:pt x="1210734" y="3024251"/>
                </a:cubicBezTo>
                <a:cubicBezTo>
                  <a:pt x="1200988" y="3021327"/>
                  <a:pt x="1194435" y="3011869"/>
                  <a:pt x="1185334" y="3007318"/>
                </a:cubicBezTo>
                <a:cubicBezTo>
                  <a:pt x="1177352" y="3003327"/>
                  <a:pt x="1167916" y="3002842"/>
                  <a:pt x="1159934" y="2998851"/>
                </a:cubicBezTo>
                <a:cubicBezTo>
                  <a:pt x="1150833" y="2994300"/>
                  <a:pt x="1143635" y="2986469"/>
                  <a:pt x="1134534" y="2981918"/>
                </a:cubicBezTo>
                <a:cubicBezTo>
                  <a:pt x="1126552" y="2977927"/>
                  <a:pt x="1117116" y="2977442"/>
                  <a:pt x="1109134" y="2973451"/>
                </a:cubicBezTo>
                <a:cubicBezTo>
                  <a:pt x="1101157" y="2969462"/>
                  <a:pt x="1072050" y="2950085"/>
                  <a:pt x="1066800" y="2939584"/>
                </a:cubicBezTo>
                <a:cubicBezTo>
                  <a:pt x="1061596" y="2929176"/>
                  <a:pt x="1061156" y="2917007"/>
                  <a:pt x="1058334" y="2905718"/>
                </a:cubicBezTo>
                <a:cubicBezTo>
                  <a:pt x="1052689" y="2900073"/>
                  <a:pt x="1044970" y="2895924"/>
                  <a:pt x="1041400" y="2888784"/>
                </a:cubicBezTo>
                <a:cubicBezTo>
                  <a:pt x="1036196" y="2878376"/>
                  <a:pt x="1042403" y="2861681"/>
                  <a:pt x="1032934" y="2854918"/>
                </a:cubicBezTo>
                <a:cubicBezTo>
                  <a:pt x="1018965" y="2844940"/>
                  <a:pt x="999067" y="2849273"/>
                  <a:pt x="982134" y="2846451"/>
                </a:cubicBezTo>
                <a:lnTo>
                  <a:pt x="956734" y="2854918"/>
                </a:lnTo>
                <a:cubicBezTo>
                  <a:pt x="944021" y="2859156"/>
                  <a:pt x="880559" y="2880307"/>
                  <a:pt x="880534" y="2880318"/>
                </a:cubicBezTo>
                <a:cubicBezTo>
                  <a:pt x="866878" y="2886387"/>
                  <a:pt x="847906" y="2902052"/>
                  <a:pt x="838200" y="2914184"/>
                </a:cubicBezTo>
                <a:cubicBezTo>
                  <a:pt x="831843" y="2922130"/>
                  <a:pt x="827781" y="2931767"/>
                  <a:pt x="821267" y="2939584"/>
                </a:cubicBezTo>
                <a:cubicBezTo>
                  <a:pt x="766942" y="3004774"/>
                  <a:pt x="820975" y="2927321"/>
                  <a:pt x="778934" y="2990384"/>
                </a:cubicBezTo>
                <a:cubicBezTo>
                  <a:pt x="778934" y="2990384"/>
                  <a:pt x="745924" y="3014367"/>
                  <a:pt x="728134" y="3024251"/>
                </a:cubicBezTo>
                <a:cubicBezTo>
                  <a:pt x="682313" y="3049708"/>
                  <a:pt x="722437" y="3012066"/>
                  <a:pt x="677334" y="3049651"/>
                </a:cubicBezTo>
                <a:cubicBezTo>
                  <a:pt x="665356" y="3059632"/>
                  <a:pt x="641054" y="3084307"/>
                  <a:pt x="635000" y="3100451"/>
                </a:cubicBezTo>
                <a:cubicBezTo>
                  <a:pt x="629947" y="3113925"/>
                  <a:pt x="631587" y="3129310"/>
                  <a:pt x="626534" y="3142784"/>
                </a:cubicBezTo>
                <a:cubicBezTo>
                  <a:pt x="622961" y="3152312"/>
                  <a:pt x="614151" y="3159082"/>
                  <a:pt x="609600" y="3168184"/>
                </a:cubicBezTo>
                <a:cubicBezTo>
                  <a:pt x="605609" y="3176166"/>
                  <a:pt x="603956" y="3185117"/>
                  <a:pt x="601134" y="3193584"/>
                </a:cubicBezTo>
                <a:cubicBezTo>
                  <a:pt x="589845" y="3196406"/>
                  <a:pt x="578787" y="3203697"/>
                  <a:pt x="567267" y="3202051"/>
                </a:cubicBezTo>
                <a:cubicBezTo>
                  <a:pt x="554805" y="3200271"/>
                  <a:pt x="533702" y="3176953"/>
                  <a:pt x="524934" y="3168184"/>
                </a:cubicBezTo>
                <a:cubicBezTo>
                  <a:pt x="515940" y="3165186"/>
                  <a:pt x="509441" y="3163086"/>
                  <a:pt x="504840" y="3161637"/>
                </a:cubicBezTo>
                <a:lnTo>
                  <a:pt x="496213" y="3159024"/>
                </a:lnTo>
                <a:lnTo>
                  <a:pt x="498576" y="3159566"/>
                </a:lnTo>
                <a:cubicBezTo>
                  <a:pt x="504251" y="3160572"/>
                  <a:pt x="511655" y="3160217"/>
                  <a:pt x="482600" y="3142784"/>
                </a:cubicBezTo>
                <a:cubicBezTo>
                  <a:pt x="474947" y="3138192"/>
                  <a:pt x="464949" y="3138746"/>
                  <a:pt x="457200" y="3134318"/>
                </a:cubicBezTo>
                <a:cubicBezTo>
                  <a:pt x="444948" y="3127317"/>
                  <a:pt x="434623" y="3117385"/>
                  <a:pt x="423334" y="3108918"/>
                </a:cubicBezTo>
                <a:cubicBezTo>
                  <a:pt x="414867" y="3106096"/>
                  <a:pt x="405587" y="3105043"/>
                  <a:pt x="397934" y="3100451"/>
                </a:cubicBezTo>
                <a:cubicBezTo>
                  <a:pt x="384527" y="3092407"/>
                  <a:pt x="371760" y="3069657"/>
                  <a:pt x="364067" y="3058118"/>
                </a:cubicBezTo>
                <a:cubicBezTo>
                  <a:pt x="343356" y="3027051"/>
                  <a:pt x="333080" y="3011921"/>
                  <a:pt x="328502" y="3005277"/>
                </a:cubicBezTo>
                <a:lnTo>
                  <a:pt x="327203" y="3003430"/>
                </a:lnTo>
                <a:lnTo>
                  <a:pt x="331520" y="3007646"/>
                </a:lnTo>
                <a:cubicBezTo>
                  <a:pt x="330790" y="3005146"/>
                  <a:pt x="326284" y="2996231"/>
                  <a:pt x="313267" y="2973451"/>
                </a:cubicBezTo>
                <a:cubicBezTo>
                  <a:pt x="308219" y="2964616"/>
                  <a:pt x="300885" y="2957152"/>
                  <a:pt x="296334" y="2948051"/>
                </a:cubicBezTo>
                <a:cubicBezTo>
                  <a:pt x="287655" y="2930694"/>
                  <a:pt x="282621" y="2896421"/>
                  <a:pt x="279400" y="2880318"/>
                </a:cubicBezTo>
                <a:cubicBezTo>
                  <a:pt x="273756" y="2871851"/>
                  <a:pt x="267018" y="2864019"/>
                  <a:pt x="262467" y="2854918"/>
                </a:cubicBezTo>
                <a:cubicBezTo>
                  <a:pt x="255277" y="2840538"/>
                  <a:pt x="256910" y="2819198"/>
                  <a:pt x="237067" y="2812584"/>
                </a:cubicBezTo>
                <a:cubicBezTo>
                  <a:pt x="218135" y="2806273"/>
                  <a:pt x="197556" y="2806940"/>
                  <a:pt x="177800" y="2804118"/>
                </a:cubicBezTo>
                <a:lnTo>
                  <a:pt x="152400" y="2812584"/>
                </a:lnTo>
                <a:lnTo>
                  <a:pt x="127000" y="2821051"/>
                </a:lnTo>
                <a:cubicBezTo>
                  <a:pt x="68627" y="2840509"/>
                  <a:pt x="88821" y="2825362"/>
                  <a:pt x="59267" y="2854918"/>
                </a:cubicBezTo>
                <a:cubicBezTo>
                  <a:pt x="50800" y="2857740"/>
                  <a:pt x="41293" y="2858434"/>
                  <a:pt x="33867" y="2863384"/>
                </a:cubicBezTo>
                <a:cubicBezTo>
                  <a:pt x="17572" y="2874247"/>
                  <a:pt x="10144" y="2883830"/>
                  <a:pt x="5213" y="2895431"/>
                </a:cubicBezTo>
                <a:lnTo>
                  <a:pt x="0" y="291225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6" name="原创设计师QQ69613753    _8"/>
          <p:cNvSpPr/>
          <p:nvPr/>
        </p:nvSpPr>
        <p:spPr>
          <a:xfrm>
            <a:off x="9121805" y="5404888"/>
            <a:ext cx="1954087" cy="604024"/>
          </a:xfrm>
          <a:custGeom>
            <a:avLst/>
            <a:gdLst>
              <a:gd name="connsiteX0" fmla="*/ 495242 w 1638688"/>
              <a:gd name="connsiteY0" fmla="*/ 463800 h 507288"/>
              <a:gd name="connsiteX1" fmla="*/ 496136 w 1638688"/>
              <a:gd name="connsiteY1" fmla="*/ 463999 h 507288"/>
              <a:gd name="connsiteX2" fmla="*/ 496213 w 1638688"/>
              <a:gd name="connsiteY2" fmla="*/ 464022 h 507288"/>
              <a:gd name="connsiteX3" fmla="*/ 325316 w 1638688"/>
              <a:gd name="connsiteY3" fmla="*/ 305743 h 507288"/>
              <a:gd name="connsiteX4" fmla="*/ 327203 w 1638688"/>
              <a:gd name="connsiteY4" fmla="*/ 308428 h 507288"/>
              <a:gd name="connsiteX5" fmla="*/ 327126 w 1638688"/>
              <a:gd name="connsiteY5" fmla="*/ 308352 h 507288"/>
              <a:gd name="connsiteX6" fmla="*/ 325316 w 1638688"/>
              <a:gd name="connsiteY6" fmla="*/ 305743 h 507288"/>
              <a:gd name="connsiteX7" fmla="*/ 177800 w 1638688"/>
              <a:gd name="connsiteY7" fmla="*/ 0 h 507288"/>
              <a:gd name="connsiteX8" fmla="*/ 237067 w 1638688"/>
              <a:gd name="connsiteY8" fmla="*/ 8466 h 507288"/>
              <a:gd name="connsiteX9" fmla="*/ 262467 w 1638688"/>
              <a:gd name="connsiteY9" fmla="*/ 50800 h 507288"/>
              <a:gd name="connsiteX10" fmla="*/ 279400 w 1638688"/>
              <a:gd name="connsiteY10" fmla="*/ 76200 h 507288"/>
              <a:gd name="connsiteX11" fmla="*/ 296334 w 1638688"/>
              <a:gd name="connsiteY11" fmla="*/ 143933 h 507288"/>
              <a:gd name="connsiteX12" fmla="*/ 313267 w 1638688"/>
              <a:gd name="connsiteY12" fmla="*/ 169333 h 507288"/>
              <a:gd name="connsiteX13" fmla="*/ 331520 w 1638688"/>
              <a:gd name="connsiteY13" fmla="*/ 203528 h 507288"/>
              <a:gd name="connsiteX14" fmla="*/ 327203 w 1638688"/>
              <a:gd name="connsiteY14" fmla="*/ 199312 h 507288"/>
              <a:gd name="connsiteX15" fmla="*/ 325316 w 1638688"/>
              <a:gd name="connsiteY15" fmla="*/ 196627 h 507288"/>
              <a:gd name="connsiteX16" fmla="*/ 327126 w 1638688"/>
              <a:gd name="connsiteY16" fmla="*/ 199236 h 507288"/>
              <a:gd name="connsiteX17" fmla="*/ 327203 w 1638688"/>
              <a:gd name="connsiteY17" fmla="*/ 199312 h 507288"/>
              <a:gd name="connsiteX18" fmla="*/ 328502 w 1638688"/>
              <a:gd name="connsiteY18" fmla="*/ 201159 h 507288"/>
              <a:gd name="connsiteX19" fmla="*/ 364067 w 1638688"/>
              <a:gd name="connsiteY19" fmla="*/ 254000 h 507288"/>
              <a:gd name="connsiteX20" fmla="*/ 397934 w 1638688"/>
              <a:gd name="connsiteY20" fmla="*/ 296333 h 507288"/>
              <a:gd name="connsiteX21" fmla="*/ 423334 w 1638688"/>
              <a:gd name="connsiteY21" fmla="*/ 304800 h 507288"/>
              <a:gd name="connsiteX22" fmla="*/ 457200 w 1638688"/>
              <a:gd name="connsiteY22" fmla="*/ 330200 h 507288"/>
              <a:gd name="connsiteX23" fmla="*/ 482600 w 1638688"/>
              <a:gd name="connsiteY23" fmla="*/ 338666 h 507288"/>
              <a:gd name="connsiteX24" fmla="*/ 498576 w 1638688"/>
              <a:gd name="connsiteY24" fmla="*/ 355448 h 507288"/>
              <a:gd name="connsiteX25" fmla="*/ 496213 w 1638688"/>
              <a:gd name="connsiteY25" fmla="*/ 354906 h 507288"/>
              <a:gd name="connsiteX26" fmla="*/ 496136 w 1638688"/>
              <a:gd name="connsiteY26" fmla="*/ 354883 h 507288"/>
              <a:gd name="connsiteX27" fmla="*/ 495242 w 1638688"/>
              <a:gd name="connsiteY27" fmla="*/ 354684 h 507288"/>
              <a:gd name="connsiteX28" fmla="*/ 496213 w 1638688"/>
              <a:gd name="connsiteY28" fmla="*/ 354906 h 507288"/>
              <a:gd name="connsiteX29" fmla="*/ 504840 w 1638688"/>
              <a:gd name="connsiteY29" fmla="*/ 357519 h 507288"/>
              <a:gd name="connsiteX30" fmla="*/ 524934 w 1638688"/>
              <a:gd name="connsiteY30" fmla="*/ 364066 h 507288"/>
              <a:gd name="connsiteX31" fmla="*/ 567267 w 1638688"/>
              <a:gd name="connsiteY31" fmla="*/ 397933 h 507288"/>
              <a:gd name="connsiteX32" fmla="*/ 601134 w 1638688"/>
              <a:gd name="connsiteY32" fmla="*/ 389466 h 507288"/>
              <a:gd name="connsiteX33" fmla="*/ 609600 w 1638688"/>
              <a:gd name="connsiteY33" fmla="*/ 364066 h 507288"/>
              <a:gd name="connsiteX34" fmla="*/ 626534 w 1638688"/>
              <a:gd name="connsiteY34" fmla="*/ 338666 h 507288"/>
              <a:gd name="connsiteX35" fmla="*/ 635000 w 1638688"/>
              <a:gd name="connsiteY35" fmla="*/ 296333 h 507288"/>
              <a:gd name="connsiteX36" fmla="*/ 677334 w 1638688"/>
              <a:gd name="connsiteY36" fmla="*/ 245533 h 507288"/>
              <a:gd name="connsiteX37" fmla="*/ 728134 w 1638688"/>
              <a:gd name="connsiteY37" fmla="*/ 220133 h 507288"/>
              <a:gd name="connsiteX38" fmla="*/ 778934 w 1638688"/>
              <a:gd name="connsiteY38" fmla="*/ 186266 h 507288"/>
              <a:gd name="connsiteX39" fmla="*/ 821267 w 1638688"/>
              <a:gd name="connsiteY39" fmla="*/ 135466 h 507288"/>
              <a:gd name="connsiteX40" fmla="*/ 838200 w 1638688"/>
              <a:gd name="connsiteY40" fmla="*/ 110066 h 507288"/>
              <a:gd name="connsiteX41" fmla="*/ 880534 w 1638688"/>
              <a:gd name="connsiteY41" fmla="*/ 76200 h 507288"/>
              <a:gd name="connsiteX42" fmla="*/ 956734 w 1638688"/>
              <a:gd name="connsiteY42" fmla="*/ 50800 h 507288"/>
              <a:gd name="connsiteX43" fmla="*/ 982134 w 1638688"/>
              <a:gd name="connsiteY43" fmla="*/ 42333 h 507288"/>
              <a:gd name="connsiteX44" fmla="*/ 1032934 w 1638688"/>
              <a:gd name="connsiteY44" fmla="*/ 50800 h 507288"/>
              <a:gd name="connsiteX45" fmla="*/ 1041400 w 1638688"/>
              <a:gd name="connsiteY45" fmla="*/ 84666 h 507288"/>
              <a:gd name="connsiteX46" fmla="*/ 1058334 w 1638688"/>
              <a:gd name="connsiteY46" fmla="*/ 101600 h 507288"/>
              <a:gd name="connsiteX47" fmla="*/ 1066800 w 1638688"/>
              <a:gd name="connsiteY47" fmla="*/ 135466 h 507288"/>
              <a:gd name="connsiteX48" fmla="*/ 1109134 w 1638688"/>
              <a:gd name="connsiteY48" fmla="*/ 169333 h 507288"/>
              <a:gd name="connsiteX49" fmla="*/ 1134534 w 1638688"/>
              <a:gd name="connsiteY49" fmla="*/ 177800 h 507288"/>
              <a:gd name="connsiteX50" fmla="*/ 1159934 w 1638688"/>
              <a:gd name="connsiteY50" fmla="*/ 194733 h 507288"/>
              <a:gd name="connsiteX51" fmla="*/ 1185334 w 1638688"/>
              <a:gd name="connsiteY51" fmla="*/ 203200 h 507288"/>
              <a:gd name="connsiteX52" fmla="*/ 1210734 w 1638688"/>
              <a:gd name="connsiteY52" fmla="*/ 220133 h 507288"/>
              <a:gd name="connsiteX53" fmla="*/ 1270000 w 1638688"/>
              <a:gd name="connsiteY53" fmla="*/ 228600 h 507288"/>
              <a:gd name="connsiteX54" fmla="*/ 1329267 w 1638688"/>
              <a:gd name="connsiteY54" fmla="*/ 245533 h 507288"/>
              <a:gd name="connsiteX55" fmla="*/ 1388534 w 1638688"/>
              <a:gd name="connsiteY55" fmla="*/ 237066 h 507288"/>
              <a:gd name="connsiteX56" fmla="*/ 1430867 w 1638688"/>
              <a:gd name="connsiteY56" fmla="*/ 186266 h 507288"/>
              <a:gd name="connsiteX57" fmla="*/ 1481667 w 1638688"/>
              <a:gd name="connsiteY57" fmla="*/ 169333 h 507288"/>
              <a:gd name="connsiteX58" fmla="*/ 1507067 w 1638688"/>
              <a:gd name="connsiteY58" fmla="*/ 160866 h 507288"/>
              <a:gd name="connsiteX59" fmla="*/ 1532467 w 1638688"/>
              <a:gd name="connsiteY59" fmla="*/ 152400 h 507288"/>
              <a:gd name="connsiteX60" fmla="*/ 1540934 w 1638688"/>
              <a:gd name="connsiteY60" fmla="*/ 127000 h 507288"/>
              <a:gd name="connsiteX61" fmla="*/ 1566334 w 1638688"/>
              <a:gd name="connsiteY61" fmla="*/ 118533 h 507288"/>
              <a:gd name="connsiteX62" fmla="*/ 1625270 w 1638688"/>
              <a:gd name="connsiteY62" fmla="*/ 138178 h 507288"/>
              <a:gd name="connsiteX63" fmla="*/ 1638688 w 1638688"/>
              <a:gd name="connsiteY63" fmla="*/ 142651 h 507288"/>
              <a:gd name="connsiteX64" fmla="*/ 1638688 w 1638688"/>
              <a:gd name="connsiteY64" fmla="*/ 251767 h 507288"/>
              <a:gd name="connsiteX65" fmla="*/ 1625270 w 1638688"/>
              <a:gd name="connsiteY65" fmla="*/ 247294 h 507288"/>
              <a:gd name="connsiteX66" fmla="*/ 1566334 w 1638688"/>
              <a:gd name="connsiteY66" fmla="*/ 227649 h 507288"/>
              <a:gd name="connsiteX67" fmla="*/ 1540934 w 1638688"/>
              <a:gd name="connsiteY67" fmla="*/ 236116 h 507288"/>
              <a:gd name="connsiteX68" fmla="*/ 1532467 w 1638688"/>
              <a:gd name="connsiteY68" fmla="*/ 261516 h 507288"/>
              <a:gd name="connsiteX69" fmla="*/ 1507067 w 1638688"/>
              <a:gd name="connsiteY69" fmla="*/ 269982 h 507288"/>
              <a:gd name="connsiteX70" fmla="*/ 1481667 w 1638688"/>
              <a:gd name="connsiteY70" fmla="*/ 278449 h 507288"/>
              <a:gd name="connsiteX71" fmla="*/ 1430867 w 1638688"/>
              <a:gd name="connsiteY71" fmla="*/ 295382 h 507288"/>
              <a:gd name="connsiteX72" fmla="*/ 1388534 w 1638688"/>
              <a:gd name="connsiteY72" fmla="*/ 346182 h 507288"/>
              <a:gd name="connsiteX73" fmla="*/ 1329267 w 1638688"/>
              <a:gd name="connsiteY73" fmla="*/ 354649 h 507288"/>
              <a:gd name="connsiteX74" fmla="*/ 1270000 w 1638688"/>
              <a:gd name="connsiteY74" fmla="*/ 337716 h 507288"/>
              <a:gd name="connsiteX75" fmla="*/ 1210734 w 1638688"/>
              <a:gd name="connsiteY75" fmla="*/ 329249 h 507288"/>
              <a:gd name="connsiteX76" fmla="*/ 1185334 w 1638688"/>
              <a:gd name="connsiteY76" fmla="*/ 312316 h 507288"/>
              <a:gd name="connsiteX77" fmla="*/ 1159934 w 1638688"/>
              <a:gd name="connsiteY77" fmla="*/ 303849 h 507288"/>
              <a:gd name="connsiteX78" fmla="*/ 1134534 w 1638688"/>
              <a:gd name="connsiteY78" fmla="*/ 286916 h 507288"/>
              <a:gd name="connsiteX79" fmla="*/ 1109134 w 1638688"/>
              <a:gd name="connsiteY79" fmla="*/ 278449 h 507288"/>
              <a:gd name="connsiteX80" fmla="*/ 1066800 w 1638688"/>
              <a:gd name="connsiteY80" fmla="*/ 244582 h 507288"/>
              <a:gd name="connsiteX81" fmla="*/ 1058334 w 1638688"/>
              <a:gd name="connsiteY81" fmla="*/ 210716 h 507288"/>
              <a:gd name="connsiteX82" fmla="*/ 1041400 w 1638688"/>
              <a:gd name="connsiteY82" fmla="*/ 193782 h 507288"/>
              <a:gd name="connsiteX83" fmla="*/ 1032934 w 1638688"/>
              <a:gd name="connsiteY83" fmla="*/ 159916 h 507288"/>
              <a:gd name="connsiteX84" fmla="*/ 982134 w 1638688"/>
              <a:gd name="connsiteY84" fmla="*/ 151449 h 507288"/>
              <a:gd name="connsiteX85" fmla="*/ 956734 w 1638688"/>
              <a:gd name="connsiteY85" fmla="*/ 159916 h 507288"/>
              <a:gd name="connsiteX86" fmla="*/ 880534 w 1638688"/>
              <a:gd name="connsiteY86" fmla="*/ 185316 h 507288"/>
              <a:gd name="connsiteX87" fmla="*/ 838200 w 1638688"/>
              <a:gd name="connsiteY87" fmla="*/ 219182 h 507288"/>
              <a:gd name="connsiteX88" fmla="*/ 821267 w 1638688"/>
              <a:gd name="connsiteY88" fmla="*/ 244582 h 507288"/>
              <a:gd name="connsiteX89" fmla="*/ 778934 w 1638688"/>
              <a:gd name="connsiteY89" fmla="*/ 295382 h 507288"/>
              <a:gd name="connsiteX90" fmla="*/ 728134 w 1638688"/>
              <a:gd name="connsiteY90" fmla="*/ 329249 h 507288"/>
              <a:gd name="connsiteX91" fmla="*/ 677334 w 1638688"/>
              <a:gd name="connsiteY91" fmla="*/ 354649 h 507288"/>
              <a:gd name="connsiteX92" fmla="*/ 635000 w 1638688"/>
              <a:gd name="connsiteY92" fmla="*/ 405449 h 507288"/>
              <a:gd name="connsiteX93" fmla="*/ 626534 w 1638688"/>
              <a:gd name="connsiteY93" fmla="*/ 447782 h 507288"/>
              <a:gd name="connsiteX94" fmla="*/ 609600 w 1638688"/>
              <a:gd name="connsiteY94" fmla="*/ 473182 h 507288"/>
              <a:gd name="connsiteX95" fmla="*/ 601134 w 1638688"/>
              <a:gd name="connsiteY95" fmla="*/ 498582 h 507288"/>
              <a:gd name="connsiteX96" fmla="*/ 567267 w 1638688"/>
              <a:gd name="connsiteY96" fmla="*/ 507049 h 507288"/>
              <a:gd name="connsiteX97" fmla="*/ 524934 w 1638688"/>
              <a:gd name="connsiteY97" fmla="*/ 473182 h 507288"/>
              <a:gd name="connsiteX98" fmla="*/ 504840 w 1638688"/>
              <a:gd name="connsiteY98" fmla="*/ 466635 h 507288"/>
              <a:gd name="connsiteX99" fmla="*/ 496213 w 1638688"/>
              <a:gd name="connsiteY99" fmla="*/ 464022 h 507288"/>
              <a:gd name="connsiteX100" fmla="*/ 498576 w 1638688"/>
              <a:gd name="connsiteY100" fmla="*/ 464564 h 507288"/>
              <a:gd name="connsiteX101" fmla="*/ 482600 w 1638688"/>
              <a:gd name="connsiteY101" fmla="*/ 447782 h 507288"/>
              <a:gd name="connsiteX102" fmla="*/ 457200 w 1638688"/>
              <a:gd name="connsiteY102" fmla="*/ 439316 h 507288"/>
              <a:gd name="connsiteX103" fmla="*/ 423334 w 1638688"/>
              <a:gd name="connsiteY103" fmla="*/ 413916 h 507288"/>
              <a:gd name="connsiteX104" fmla="*/ 397934 w 1638688"/>
              <a:gd name="connsiteY104" fmla="*/ 405449 h 507288"/>
              <a:gd name="connsiteX105" fmla="*/ 364067 w 1638688"/>
              <a:gd name="connsiteY105" fmla="*/ 363116 h 507288"/>
              <a:gd name="connsiteX106" fmla="*/ 328502 w 1638688"/>
              <a:gd name="connsiteY106" fmla="*/ 310275 h 507288"/>
              <a:gd name="connsiteX107" fmla="*/ 327203 w 1638688"/>
              <a:gd name="connsiteY107" fmla="*/ 308428 h 507288"/>
              <a:gd name="connsiteX108" fmla="*/ 331520 w 1638688"/>
              <a:gd name="connsiteY108" fmla="*/ 312644 h 507288"/>
              <a:gd name="connsiteX109" fmla="*/ 313267 w 1638688"/>
              <a:gd name="connsiteY109" fmla="*/ 278449 h 507288"/>
              <a:gd name="connsiteX110" fmla="*/ 296334 w 1638688"/>
              <a:gd name="connsiteY110" fmla="*/ 253049 h 507288"/>
              <a:gd name="connsiteX111" fmla="*/ 279400 w 1638688"/>
              <a:gd name="connsiteY111" fmla="*/ 185316 h 507288"/>
              <a:gd name="connsiteX112" fmla="*/ 262467 w 1638688"/>
              <a:gd name="connsiteY112" fmla="*/ 159916 h 507288"/>
              <a:gd name="connsiteX113" fmla="*/ 237067 w 1638688"/>
              <a:gd name="connsiteY113" fmla="*/ 117582 h 507288"/>
              <a:gd name="connsiteX114" fmla="*/ 177800 w 1638688"/>
              <a:gd name="connsiteY114" fmla="*/ 109116 h 507288"/>
              <a:gd name="connsiteX115" fmla="*/ 152400 w 1638688"/>
              <a:gd name="connsiteY115" fmla="*/ 117582 h 507288"/>
              <a:gd name="connsiteX116" fmla="*/ 127000 w 1638688"/>
              <a:gd name="connsiteY116" fmla="*/ 126049 h 507288"/>
              <a:gd name="connsiteX117" fmla="*/ 59267 w 1638688"/>
              <a:gd name="connsiteY117" fmla="*/ 159916 h 507288"/>
              <a:gd name="connsiteX118" fmla="*/ 33867 w 1638688"/>
              <a:gd name="connsiteY118" fmla="*/ 168382 h 507288"/>
              <a:gd name="connsiteX119" fmla="*/ 5213 w 1638688"/>
              <a:gd name="connsiteY119" fmla="*/ 200429 h 507288"/>
              <a:gd name="connsiteX120" fmla="*/ 0 w 1638688"/>
              <a:gd name="connsiteY120" fmla="*/ 217255 h 507288"/>
              <a:gd name="connsiteX121" fmla="*/ 0 w 1638688"/>
              <a:gd name="connsiteY121" fmla="*/ 108139 h 507288"/>
              <a:gd name="connsiteX122" fmla="*/ 5213 w 1638688"/>
              <a:gd name="connsiteY122" fmla="*/ 91313 h 507288"/>
              <a:gd name="connsiteX123" fmla="*/ 33867 w 1638688"/>
              <a:gd name="connsiteY123" fmla="*/ 59266 h 507288"/>
              <a:gd name="connsiteX124" fmla="*/ 59267 w 1638688"/>
              <a:gd name="connsiteY124" fmla="*/ 50800 h 507288"/>
              <a:gd name="connsiteX125" fmla="*/ 127000 w 1638688"/>
              <a:gd name="connsiteY125" fmla="*/ 16933 h 507288"/>
              <a:gd name="connsiteX126" fmla="*/ 152400 w 1638688"/>
              <a:gd name="connsiteY126" fmla="*/ 8466 h 50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1638688" h="507288">
                <a:moveTo>
                  <a:pt x="495242" y="463800"/>
                </a:moveTo>
                <a:cubicBezTo>
                  <a:pt x="494636" y="463624"/>
                  <a:pt x="494736" y="463608"/>
                  <a:pt x="496136" y="463999"/>
                </a:cubicBezTo>
                <a:lnTo>
                  <a:pt x="496213" y="464022"/>
                </a:lnTo>
                <a:close/>
                <a:moveTo>
                  <a:pt x="325316" y="305743"/>
                </a:moveTo>
                <a:lnTo>
                  <a:pt x="327203" y="308428"/>
                </a:lnTo>
                <a:lnTo>
                  <a:pt x="327126" y="308352"/>
                </a:lnTo>
                <a:cubicBezTo>
                  <a:pt x="326085" y="306913"/>
                  <a:pt x="325284" y="305733"/>
                  <a:pt x="325316" y="305743"/>
                </a:cubicBezTo>
                <a:close/>
                <a:moveTo>
                  <a:pt x="177800" y="0"/>
                </a:moveTo>
                <a:cubicBezTo>
                  <a:pt x="197556" y="2822"/>
                  <a:pt x="218135" y="2155"/>
                  <a:pt x="237067" y="8466"/>
                </a:cubicBezTo>
                <a:cubicBezTo>
                  <a:pt x="256910" y="15080"/>
                  <a:pt x="255277" y="36420"/>
                  <a:pt x="262467" y="50800"/>
                </a:cubicBezTo>
                <a:cubicBezTo>
                  <a:pt x="267018" y="59901"/>
                  <a:pt x="273756" y="67733"/>
                  <a:pt x="279400" y="76200"/>
                </a:cubicBezTo>
                <a:cubicBezTo>
                  <a:pt x="282621" y="92303"/>
                  <a:pt x="287655" y="126576"/>
                  <a:pt x="296334" y="143933"/>
                </a:cubicBezTo>
                <a:cubicBezTo>
                  <a:pt x="300885" y="153034"/>
                  <a:pt x="308219" y="160498"/>
                  <a:pt x="313267" y="169333"/>
                </a:cubicBezTo>
                <a:cubicBezTo>
                  <a:pt x="326284" y="192113"/>
                  <a:pt x="330790" y="201028"/>
                  <a:pt x="331520" y="203528"/>
                </a:cubicBezTo>
                <a:lnTo>
                  <a:pt x="327203" y="199312"/>
                </a:lnTo>
                <a:lnTo>
                  <a:pt x="325316" y="196627"/>
                </a:lnTo>
                <a:cubicBezTo>
                  <a:pt x="325284" y="196617"/>
                  <a:pt x="326085" y="197797"/>
                  <a:pt x="327126" y="199236"/>
                </a:cubicBezTo>
                <a:lnTo>
                  <a:pt x="327203" y="199312"/>
                </a:lnTo>
                <a:lnTo>
                  <a:pt x="328502" y="201159"/>
                </a:lnTo>
                <a:cubicBezTo>
                  <a:pt x="333080" y="207803"/>
                  <a:pt x="343356" y="222933"/>
                  <a:pt x="364067" y="254000"/>
                </a:cubicBezTo>
                <a:cubicBezTo>
                  <a:pt x="371760" y="265539"/>
                  <a:pt x="384527" y="288289"/>
                  <a:pt x="397934" y="296333"/>
                </a:cubicBezTo>
                <a:cubicBezTo>
                  <a:pt x="405587" y="300925"/>
                  <a:pt x="414867" y="301978"/>
                  <a:pt x="423334" y="304800"/>
                </a:cubicBezTo>
                <a:cubicBezTo>
                  <a:pt x="434623" y="313267"/>
                  <a:pt x="444948" y="323199"/>
                  <a:pt x="457200" y="330200"/>
                </a:cubicBezTo>
                <a:cubicBezTo>
                  <a:pt x="464949" y="334628"/>
                  <a:pt x="474947" y="334074"/>
                  <a:pt x="482600" y="338666"/>
                </a:cubicBezTo>
                <a:cubicBezTo>
                  <a:pt x="511655" y="356099"/>
                  <a:pt x="504251" y="356454"/>
                  <a:pt x="498576" y="355448"/>
                </a:cubicBezTo>
                <a:lnTo>
                  <a:pt x="496213" y="354906"/>
                </a:lnTo>
                <a:lnTo>
                  <a:pt x="496136" y="354883"/>
                </a:lnTo>
                <a:cubicBezTo>
                  <a:pt x="494736" y="354492"/>
                  <a:pt x="494636" y="354508"/>
                  <a:pt x="495242" y="354684"/>
                </a:cubicBezTo>
                <a:lnTo>
                  <a:pt x="496213" y="354906"/>
                </a:lnTo>
                <a:lnTo>
                  <a:pt x="504840" y="357519"/>
                </a:lnTo>
                <a:cubicBezTo>
                  <a:pt x="509441" y="358968"/>
                  <a:pt x="515940" y="361068"/>
                  <a:pt x="524934" y="364066"/>
                </a:cubicBezTo>
                <a:cubicBezTo>
                  <a:pt x="533702" y="372835"/>
                  <a:pt x="554805" y="396153"/>
                  <a:pt x="567267" y="397933"/>
                </a:cubicBezTo>
                <a:cubicBezTo>
                  <a:pt x="578787" y="399579"/>
                  <a:pt x="589845" y="392288"/>
                  <a:pt x="601134" y="389466"/>
                </a:cubicBezTo>
                <a:cubicBezTo>
                  <a:pt x="603956" y="380999"/>
                  <a:pt x="605609" y="372048"/>
                  <a:pt x="609600" y="364066"/>
                </a:cubicBezTo>
                <a:cubicBezTo>
                  <a:pt x="614151" y="354964"/>
                  <a:pt x="622961" y="348194"/>
                  <a:pt x="626534" y="338666"/>
                </a:cubicBezTo>
                <a:cubicBezTo>
                  <a:pt x="631587" y="325192"/>
                  <a:pt x="629947" y="309807"/>
                  <a:pt x="635000" y="296333"/>
                </a:cubicBezTo>
                <a:cubicBezTo>
                  <a:pt x="641054" y="280189"/>
                  <a:pt x="665356" y="255514"/>
                  <a:pt x="677334" y="245533"/>
                </a:cubicBezTo>
                <a:cubicBezTo>
                  <a:pt x="722437" y="207948"/>
                  <a:pt x="682313" y="245590"/>
                  <a:pt x="728134" y="220133"/>
                </a:cubicBezTo>
                <a:cubicBezTo>
                  <a:pt x="745924" y="210249"/>
                  <a:pt x="778934" y="186266"/>
                  <a:pt x="778934" y="186266"/>
                </a:cubicBezTo>
                <a:cubicBezTo>
                  <a:pt x="820975" y="123203"/>
                  <a:pt x="766942" y="200656"/>
                  <a:pt x="821267" y="135466"/>
                </a:cubicBezTo>
                <a:cubicBezTo>
                  <a:pt x="827781" y="127649"/>
                  <a:pt x="831843" y="118012"/>
                  <a:pt x="838200" y="110066"/>
                </a:cubicBezTo>
                <a:cubicBezTo>
                  <a:pt x="847906" y="97934"/>
                  <a:pt x="866878" y="82269"/>
                  <a:pt x="880534" y="76200"/>
                </a:cubicBezTo>
                <a:cubicBezTo>
                  <a:pt x="880559" y="76189"/>
                  <a:pt x="944021" y="55038"/>
                  <a:pt x="956734" y="50800"/>
                </a:cubicBezTo>
                <a:lnTo>
                  <a:pt x="982134" y="42333"/>
                </a:lnTo>
                <a:cubicBezTo>
                  <a:pt x="999067" y="45155"/>
                  <a:pt x="1018965" y="40822"/>
                  <a:pt x="1032934" y="50800"/>
                </a:cubicBezTo>
                <a:cubicBezTo>
                  <a:pt x="1042403" y="57563"/>
                  <a:pt x="1036196" y="74258"/>
                  <a:pt x="1041400" y="84666"/>
                </a:cubicBezTo>
                <a:cubicBezTo>
                  <a:pt x="1044970" y="91806"/>
                  <a:pt x="1052689" y="95955"/>
                  <a:pt x="1058334" y="101600"/>
                </a:cubicBezTo>
                <a:cubicBezTo>
                  <a:pt x="1061156" y="112889"/>
                  <a:pt x="1061596" y="125058"/>
                  <a:pt x="1066800" y="135466"/>
                </a:cubicBezTo>
                <a:cubicBezTo>
                  <a:pt x="1072050" y="145967"/>
                  <a:pt x="1101157" y="165344"/>
                  <a:pt x="1109134" y="169333"/>
                </a:cubicBezTo>
                <a:cubicBezTo>
                  <a:pt x="1117116" y="173324"/>
                  <a:pt x="1126552" y="173809"/>
                  <a:pt x="1134534" y="177800"/>
                </a:cubicBezTo>
                <a:cubicBezTo>
                  <a:pt x="1143635" y="182351"/>
                  <a:pt x="1150833" y="190182"/>
                  <a:pt x="1159934" y="194733"/>
                </a:cubicBezTo>
                <a:cubicBezTo>
                  <a:pt x="1167916" y="198724"/>
                  <a:pt x="1177352" y="199209"/>
                  <a:pt x="1185334" y="203200"/>
                </a:cubicBezTo>
                <a:cubicBezTo>
                  <a:pt x="1194435" y="207751"/>
                  <a:pt x="1200988" y="217209"/>
                  <a:pt x="1210734" y="220133"/>
                </a:cubicBezTo>
                <a:cubicBezTo>
                  <a:pt x="1229848" y="225867"/>
                  <a:pt x="1250366" y="225030"/>
                  <a:pt x="1270000" y="228600"/>
                </a:cubicBezTo>
                <a:cubicBezTo>
                  <a:pt x="1293396" y="232854"/>
                  <a:pt x="1307499" y="238277"/>
                  <a:pt x="1329267" y="245533"/>
                </a:cubicBezTo>
                <a:cubicBezTo>
                  <a:pt x="1349023" y="242711"/>
                  <a:pt x="1370005" y="244478"/>
                  <a:pt x="1388534" y="237066"/>
                </a:cubicBezTo>
                <a:cubicBezTo>
                  <a:pt x="1442093" y="215642"/>
                  <a:pt x="1389477" y="212135"/>
                  <a:pt x="1430867" y="186266"/>
                </a:cubicBezTo>
                <a:cubicBezTo>
                  <a:pt x="1446003" y="176806"/>
                  <a:pt x="1464734" y="174977"/>
                  <a:pt x="1481667" y="169333"/>
                </a:cubicBezTo>
                <a:lnTo>
                  <a:pt x="1507067" y="160866"/>
                </a:lnTo>
                <a:lnTo>
                  <a:pt x="1532467" y="152400"/>
                </a:lnTo>
                <a:cubicBezTo>
                  <a:pt x="1535289" y="143933"/>
                  <a:pt x="1534623" y="133311"/>
                  <a:pt x="1540934" y="127000"/>
                </a:cubicBezTo>
                <a:cubicBezTo>
                  <a:pt x="1547245" y="120689"/>
                  <a:pt x="1557464" y="117548"/>
                  <a:pt x="1566334" y="118533"/>
                </a:cubicBezTo>
                <a:cubicBezTo>
                  <a:pt x="1566338" y="118534"/>
                  <a:pt x="1602054" y="130439"/>
                  <a:pt x="1625270" y="138178"/>
                </a:cubicBezTo>
                <a:lnTo>
                  <a:pt x="1638688" y="142651"/>
                </a:lnTo>
                <a:lnTo>
                  <a:pt x="1638688" y="251767"/>
                </a:lnTo>
                <a:lnTo>
                  <a:pt x="1625270" y="247294"/>
                </a:lnTo>
                <a:cubicBezTo>
                  <a:pt x="1602054" y="239555"/>
                  <a:pt x="1566338" y="227650"/>
                  <a:pt x="1566334" y="227649"/>
                </a:cubicBezTo>
                <a:cubicBezTo>
                  <a:pt x="1557464" y="226664"/>
                  <a:pt x="1547245" y="229805"/>
                  <a:pt x="1540934" y="236116"/>
                </a:cubicBezTo>
                <a:cubicBezTo>
                  <a:pt x="1534623" y="242427"/>
                  <a:pt x="1535289" y="253049"/>
                  <a:pt x="1532467" y="261516"/>
                </a:cubicBezTo>
                <a:lnTo>
                  <a:pt x="1507067" y="269982"/>
                </a:lnTo>
                <a:lnTo>
                  <a:pt x="1481667" y="278449"/>
                </a:lnTo>
                <a:cubicBezTo>
                  <a:pt x="1464734" y="284093"/>
                  <a:pt x="1446003" y="285922"/>
                  <a:pt x="1430867" y="295382"/>
                </a:cubicBezTo>
                <a:cubicBezTo>
                  <a:pt x="1389477" y="321251"/>
                  <a:pt x="1442093" y="324758"/>
                  <a:pt x="1388534" y="346182"/>
                </a:cubicBezTo>
                <a:cubicBezTo>
                  <a:pt x="1370005" y="353594"/>
                  <a:pt x="1349023" y="351827"/>
                  <a:pt x="1329267" y="354649"/>
                </a:cubicBezTo>
                <a:cubicBezTo>
                  <a:pt x="1307499" y="347393"/>
                  <a:pt x="1293396" y="341970"/>
                  <a:pt x="1270000" y="337716"/>
                </a:cubicBezTo>
                <a:cubicBezTo>
                  <a:pt x="1250366" y="334146"/>
                  <a:pt x="1229848" y="334983"/>
                  <a:pt x="1210734" y="329249"/>
                </a:cubicBezTo>
                <a:cubicBezTo>
                  <a:pt x="1200988" y="326325"/>
                  <a:pt x="1194435" y="316867"/>
                  <a:pt x="1185334" y="312316"/>
                </a:cubicBezTo>
                <a:cubicBezTo>
                  <a:pt x="1177352" y="308325"/>
                  <a:pt x="1167916" y="307840"/>
                  <a:pt x="1159934" y="303849"/>
                </a:cubicBezTo>
                <a:cubicBezTo>
                  <a:pt x="1150833" y="299298"/>
                  <a:pt x="1143635" y="291467"/>
                  <a:pt x="1134534" y="286916"/>
                </a:cubicBezTo>
                <a:cubicBezTo>
                  <a:pt x="1126552" y="282925"/>
                  <a:pt x="1117116" y="282440"/>
                  <a:pt x="1109134" y="278449"/>
                </a:cubicBezTo>
                <a:cubicBezTo>
                  <a:pt x="1101157" y="274460"/>
                  <a:pt x="1072050" y="255083"/>
                  <a:pt x="1066800" y="244582"/>
                </a:cubicBezTo>
                <a:cubicBezTo>
                  <a:pt x="1061596" y="234174"/>
                  <a:pt x="1061156" y="222005"/>
                  <a:pt x="1058334" y="210716"/>
                </a:cubicBezTo>
                <a:cubicBezTo>
                  <a:pt x="1052689" y="205071"/>
                  <a:pt x="1044970" y="200922"/>
                  <a:pt x="1041400" y="193782"/>
                </a:cubicBezTo>
                <a:cubicBezTo>
                  <a:pt x="1036196" y="183374"/>
                  <a:pt x="1042403" y="166679"/>
                  <a:pt x="1032934" y="159916"/>
                </a:cubicBezTo>
                <a:cubicBezTo>
                  <a:pt x="1018965" y="149938"/>
                  <a:pt x="999067" y="154271"/>
                  <a:pt x="982134" y="151449"/>
                </a:cubicBezTo>
                <a:lnTo>
                  <a:pt x="956734" y="159916"/>
                </a:lnTo>
                <a:cubicBezTo>
                  <a:pt x="944021" y="164154"/>
                  <a:pt x="880559" y="185305"/>
                  <a:pt x="880534" y="185316"/>
                </a:cubicBezTo>
                <a:cubicBezTo>
                  <a:pt x="866878" y="191385"/>
                  <a:pt x="847906" y="207050"/>
                  <a:pt x="838200" y="219182"/>
                </a:cubicBezTo>
                <a:cubicBezTo>
                  <a:pt x="831843" y="227128"/>
                  <a:pt x="827781" y="236765"/>
                  <a:pt x="821267" y="244582"/>
                </a:cubicBezTo>
                <a:cubicBezTo>
                  <a:pt x="766942" y="309772"/>
                  <a:pt x="820975" y="232319"/>
                  <a:pt x="778934" y="295382"/>
                </a:cubicBezTo>
                <a:cubicBezTo>
                  <a:pt x="778934" y="295382"/>
                  <a:pt x="745924" y="319365"/>
                  <a:pt x="728134" y="329249"/>
                </a:cubicBezTo>
                <a:cubicBezTo>
                  <a:pt x="682313" y="354706"/>
                  <a:pt x="722437" y="317064"/>
                  <a:pt x="677334" y="354649"/>
                </a:cubicBezTo>
                <a:cubicBezTo>
                  <a:pt x="665356" y="364630"/>
                  <a:pt x="641054" y="389305"/>
                  <a:pt x="635000" y="405449"/>
                </a:cubicBezTo>
                <a:cubicBezTo>
                  <a:pt x="629947" y="418923"/>
                  <a:pt x="631587" y="434308"/>
                  <a:pt x="626534" y="447782"/>
                </a:cubicBezTo>
                <a:cubicBezTo>
                  <a:pt x="622961" y="457310"/>
                  <a:pt x="614151" y="464080"/>
                  <a:pt x="609600" y="473182"/>
                </a:cubicBezTo>
                <a:cubicBezTo>
                  <a:pt x="605609" y="481164"/>
                  <a:pt x="603956" y="490115"/>
                  <a:pt x="601134" y="498582"/>
                </a:cubicBezTo>
                <a:cubicBezTo>
                  <a:pt x="589845" y="501404"/>
                  <a:pt x="578787" y="508695"/>
                  <a:pt x="567267" y="507049"/>
                </a:cubicBezTo>
                <a:cubicBezTo>
                  <a:pt x="554805" y="505269"/>
                  <a:pt x="533702" y="481951"/>
                  <a:pt x="524934" y="473182"/>
                </a:cubicBezTo>
                <a:cubicBezTo>
                  <a:pt x="515940" y="470184"/>
                  <a:pt x="509441" y="468084"/>
                  <a:pt x="504840" y="466635"/>
                </a:cubicBezTo>
                <a:lnTo>
                  <a:pt x="496213" y="464022"/>
                </a:lnTo>
                <a:lnTo>
                  <a:pt x="498576" y="464564"/>
                </a:lnTo>
                <a:cubicBezTo>
                  <a:pt x="504251" y="465570"/>
                  <a:pt x="511655" y="465215"/>
                  <a:pt x="482600" y="447782"/>
                </a:cubicBezTo>
                <a:cubicBezTo>
                  <a:pt x="474947" y="443190"/>
                  <a:pt x="464949" y="443744"/>
                  <a:pt x="457200" y="439316"/>
                </a:cubicBezTo>
                <a:cubicBezTo>
                  <a:pt x="444948" y="432315"/>
                  <a:pt x="434623" y="422383"/>
                  <a:pt x="423334" y="413916"/>
                </a:cubicBezTo>
                <a:cubicBezTo>
                  <a:pt x="414867" y="411094"/>
                  <a:pt x="405587" y="410041"/>
                  <a:pt x="397934" y="405449"/>
                </a:cubicBezTo>
                <a:cubicBezTo>
                  <a:pt x="384527" y="397405"/>
                  <a:pt x="371760" y="374655"/>
                  <a:pt x="364067" y="363116"/>
                </a:cubicBezTo>
                <a:cubicBezTo>
                  <a:pt x="343356" y="332049"/>
                  <a:pt x="333080" y="316919"/>
                  <a:pt x="328502" y="310275"/>
                </a:cubicBezTo>
                <a:lnTo>
                  <a:pt x="327203" y="308428"/>
                </a:lnTo>
                <a:lnTo>
                  <a:pt x="331520" y="312644"/>
                </a:lnTo>
                <a:cubicBezTo>
                  <a:pt x="330790" y="310144"/>
                  <a:pt x="326284" y="301229"/>
                  <a:pt x="313267" y="278449"/>
                </a:cubicBezTo>
                <a:cubicBezTo>
                  <a:pt x="308219" y="269614"/>
                  <a:pt x="300885" y="262150"/>
                  <a:pt x="296334" y="253049"/>
                </a:cubicBezTo>
                <a:cubicBezTo>
                  <a:pt x="287655" y="235692"/>
                  <a:pt x="282621" y="201419"/>
                  <a:pt x="279400" y="185316"/>
                </a:cubicBezTo>
                <a:cubicBezTo>
                  <a:pt x="273756" y="176849"/>
                  <a:pt x="267018" y="169017"/>
                  <a:pt x="262467" y="159916"/>
                </a:cubicBezTo>
                <a:cubicBezTo>
                  <a:pt x="255277" y="145536"/>
                  <a:pt x="256910" y="124196"/>
                  <a:pt x="237067" y="117582"/>
                </a:cubicBezTo>
                <a:cubicBezTo>
                  <a:pt x="218135" y="111271"/>
                  <a:pt x="197556" y="111938"/>
                  <a:pt x="177800" y="109116"/>
                </a:cubicBezTo>
                <a:lnTo>
                  <a:pt x="152400" y="117582"/>
                </a:lnTo>
                <a:lnTo>
                  <a:pt x="127000" y="126049"/>
                </a:lnTo>
                <a:cubicBezTo>
                  <a:pt x="68627" y="145507"/>
                  <a:pt x="88821" y="130360"/>
                  <a:pt x="59267" y="159916"/>
                </a:cubicBezTo>
                <a:cubicBezTo>
                  <a:pt x="50800" y="162738"/>
                  <a:pt x="41293" y="163432"/>
                  <a:pt x="33867" y="168382"/>
                </a:cubicBezTo>
                <a:cubicBezTo>
                  <a:pt x="17572" y="179245"/>
                  <a:pt x="10144" y="188828"/>
                  <a:pt x="5213" y="200429"/>
                </a:cubicBezTo>
                <a:lnTo>
                  <a:pt x="0" y="217255"/>
                </a:lnTo>
                <a:lnTo>
                  <a:pt x="0" y="108139"/>
                </a:lnTo>
                <a:lnTo>
                  <a:pt x="5213" y="91313"/>
                </a:lnTo>
                <a:cubicBezTo>
                  <a:pt x="10144" y="79712"/>
                  <a:pt x="17572" y="70129"/>
                  <a:pt x="33867" y="59266"/>
                </a:cubicBezTo>
                <a:cubicBezTo>
                  <a:pt x="41293" y="54316"/>
                  <a:pt x="50800" y="53622"/>
                  <a:pt x="59267" y="50800"/>
                </a:cubicBezTo>
                <a:cubicBezTo>
                  <a:pt x="88821" y="21244"/>
                  <a:pt x="68627" y="36391"/>
                  <a:pt x="127000" y="16933"/>
                </a:cubicBezTo>
                <a:lnTo>
                  <a:pt x="152400" y="8466"/>
                </a:lnTo>
                <a:close/>
              </a:path>
            </a:pathLst>
          </a:custGeom>
          <a:solidFill>
            <a:schemeClr val="accent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/>
            <a:endParaRPr lang="zh-CN" altLang="en-US" kern="0">
              <a:solidFill>
                <a:srgbClr val="FFFFFF"/>
              </a:solidFill>
              <a:latin typeface="Calibri" panose="020F0502020204030204"/>
            </a:endParaRPr>
          </a:p>
        </p:txBody>
      </p:sp>
      <p:grpSp>
        <p:nvGrpSpPr>
          <p:cNvPr id="17" name="原创设计师QQ69613753    _9"/>
          <p:cNvGrpSpPr>
            <a:grpSpLocks/>
          </p:cNvGrpSpPr>
          <p:nvPr/>
        </p:nvGrpSpPr>
        <p:grpSpPr bwMode="auto">
          <a:xfrm rot="682902">
            <a:off x="4655051" y="1970088"/>
            <a:ext cx="284024" cy="658936"/>
            <a:chOff x="6324208" y="2380133"/>
            <a:chExt cx="816093" cy="1892286"/>
          </a:xfrm>
          <a:effectLst/>
        </p:grpSpPr>
        <p:sp>
          <p:nvSpPr>
            <p:cNvPr id="18" name="Rectangle 11"/>
            <p:cNvSpPr/>
            <p:nvPr/>
          </p:nvSpPr>
          <p:spPr>
            <a:xfrm>
              <a:off x="6650159" y="3324641"/>
              <a:ext cx="108812" cy="940707"/>
            </a:xfrm>
            <a:custGeom>
              <a:avLst/>
              <a:gdLst>
                <a:gd name="connsiteX0" fmla="*/ 0 w 360040"/>
                <a:gd name="connsiteY0" fmla="*/ 0 h 1691782"/>
                <a:gd name="connsiteX1" fmla="*/ 360040 w 360040"/>
                <a:gd name="connsiteY1" fmla="*/ 0 h 1691782"/>
                <a:gd name="connsiteX2" fmla="*/ 360040 w 360040"/>
                <a:gd name="connsiteY2" fmla="*/ 1691782 h 1691782"/>
                <a:gd name="connsiteX3" fmla="*/ 0 w 360040"/>
                <a:gd name="connsiteY3" fmla="*/ 1691782 h 1691782"/>
                <a:gd name="connsiteX4" fmla="*/ 0 w 360040"/>
                <a:gd name="connsiteY4" fmla="*/ 0 h 1691782"/>
                <a:gd name="connsiteX0" fmla="*/ 0 w 360040"/>
                <a:gd name="connsiteY0" fmla="*/ 0 h 1691782"/>
                <a:gd name="connsiteX1" fmla="*/ 360040 w 360040"/>
                <a:gd name="connsiteY1" fmla="*/ 0 h 1691782"/>
                <a:gd name="connsiteX2" fmla="*/ 360040 w 360040"/>
                <a:gd name="connsiteY2" fmla="*/ 1691782 h 1691782"/>
                <a:gd name="connsiteX3" fmla="*/ 0 w 360040"/>
                <a:gd name="connsiteY3" fmla="*/ 1691782 h 1691782"/>
                <a:gd name="connsiteX4" fmla="*/ 0 w 360040"/>
                <a:gd name="connsiteY4" fmla="*/ 0 h 1691782"/>
                <a:gd name="connsiteX0" fmla="*/ 0 w 360040"/>
                <a:gd name="connsiteY0" fmla="*/ 0 h 1891526"/>
                <a:gd name="connsiteX1" fmla="*/ 360040 w 360040"/>
                <a:gd name="connsiteY1" fmla="*/ 0 h 1891526"/>
                <a:gd name="connsiteX2" fmla="*/ 360040 w 360040"/>
                <a:gd name="connsiteY2" fmla="*/ 1691782 h 1891526"/>
                <a:gd name="connsiteX3" fmla="*/ 0 w 360040"/>
                <a:gd name="connsiteY3" fmla="*/ 1691782 h 1891526"/>
                <a:gd name="connsiteX4" fmla="*/ 0 w 360040"/>
                <a:gd name="connsiteY4" fmla="*/ 0 h 1891526"/>
                <a:gd name="connsiteX0" fmla="*/ 0 w 360954"/>
                <a:gd name="connsiteY0" fmla="*/ 0 h 1800769"/>
                <a:gd name="connsiteX1" fmla="*/ 360040 w 360954"/>
                <a:gd name="connsiteY1" fmla="*/ 0 h 1800769"/>
                <a:gd name="connsiteX2" fmla="*/ 360040 w 360954"/>
                <a:gd name="connsiteY2" fmla="*/ 1691782 h 1800769"/>
                <a:gd name="connsiteX3" fmla="*/ 0 w 360954"/>
                <a:gd name="connsiteY3" fmla="*/ 1691782 h 1800769"/>
                <a:gd name="connsiteX4" fmla="*/ 0 w 360954"/>
                <a:gd name="connsiteY4" fmla="*/ 0 h 1800769"/>
                <a:gd name="connsiteX0" fmla="*/ 0 w 360725"/>
                <a:gd name="connsiteY0" fmla="*/ 0 h 1757138"/>
                <a:gd name="connsiteX1" fmla="*/ 360040 w 360725"/>
                <a:gd name="connsiteY1" fmla="*/ 0 h 1757138"/>
                <a:gd name="connsiteX2" fmla="*/ 360040 w 360725"/>
                <a:gd name="connsiteY2" fmla="*/ 1691782 h 1757138"/>
                <a:gd name="connsiteX3" fmla="*/ 0 w 360725"/>
                <a:gd name="connsiteY3" fmla="*/ 1691782 h 1757138"/>
                <a:gd name="connsiteX4" fmla="*/ 0 w 360725"/>
                <a:gd name="connsiteY4" fmla="*/ 0 h 1757138"/>
                <a:gd name="connsiteX0" fmla="*/ 0 w 360725"/>
                <a:gd name="connsiteY0" fmla="*/ 0 h 1760590"/>
                <a:gd name="connsiteX1" fmla="*/ 360040 w 360725"/>
                <a:gd name="connsiteY1" fmla="*/ 0 h 1760590"/>
                <a:gd name="connsiteX2" fmla="*/ 360040 w 360725"/>
                <a:gd name="connsiteY2" fmla="*/ 1705177 h 1760590"/>
                <a:gd name="connsiteX3" fmla="*/ 0 w 360725"/>
                <a:gd name="connsiteY3" fmla="*/ 1691782 h 1760590"/>
                <a:gd name="connsiteX4" fmla="*/ 0 w 360725"/>
                <a:gd name="connsiteY4" fmla="*/ 0 h 1760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725" h="1760590">
                  <a:moveTo>
                    <a:pt x="0" y="0"/>
                  </a:moveTo>
                  <a:lnTo>
                    <a:pt x="360040" y="0"/>
                  </a:lnTo>
                  <a:lnTo>
                    <a:pt x="360040" y="1705177"/>
                  </a:lnTo>
                  <a:cubicBezTo>
                    <a:pt x="376233" y="1695041"/>
                    <a:pt x="100933" y="1843776"/>
                    <a:pt x="0" y="1691782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108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9" name="Ellipse 34"/>
            <p:cNvSpPr/>
            <p:nvPr/>
          </p:nvSpPr>
          <p:spPr>
            <a:xfrm>
              <a:off x="6323134" y="2967501"/>
              <a:ext cx="816093" cy="706888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3175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20" name="Ellipse 35"/>
            <p:cNvSpPr/>
            <p:nvPr/>
          </p:nvSpPr>
          <p:spPr>
            <a:xfrm rot="1800000">
              <a:off x="6339181" y="3030012"/>
              <a:ext cx="647435" cy="5927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pic>
          <p:nvPicPr>
            <p:cNvPr id="21" name="Picture 5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3138" t="19901" r="24571" b="27188"/>
            <a:stretch>
              <a:fillRect/>
            </a:stretch>
          </p:blipFill>
          <p:spPr bwMode="auto">
            <a:xfrm rot="-1835306">
              <a:off x="6730137" y="3272369"/>
              <a:ext cx="385960" cy="2949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2" name="Trapèze 10"/>
            <p:cNvSpPr/>
            <p:nvPr/>
          </p:nvSpPr>
          <p:spPr>
            <a:xfrm>
              <a:off x="6485432" y="2629937"/>
              <a:ext cx="489656" cy="766704"/>
            </a:xfrm>
            <a:custGeom>
              <a:avLst/>
              <a:gdLst>
                <a:gd name="connsiteX0" fmla="*/ 0 w 914400"/>
                <a:gd name="connsiteY0" fmla="*/ 1216152 h 1216152"/>
                <a:gd name="connsiteX1" fmla="*/ 228600 w 914400"/>
                <a:gd name="connsiteY1" fmla="*/ 0 h 1216152"/>
                <a:gd name="connsiteX2" fmla="*/ 685800 w 914400"/>
                <a:gd name="connsiteY2" fmla="*/ 0 h 1216152"/>
                <a:gd name="connsiteX3" fmla="*/ 914400 w 914400"/>
                <a:gd name="connsiteY3" fmla="*/ 1216152 h 1216152"/>
                <a:gd name="connsiteX4" fmla="*/ 0 w 914400"/>
                <a:gd name="connsiteY4" fmla="*/ 1216152 h 1216152"/>
                <a:gd name="connsiteX0" fmla="*/ 0 w 914400"/>
                <a:gd name="connsiteY0" fmla="*/ 1216152 h 1216152"/>
                <a:gd name="connsiteX1" fmla="*/ 228600 w 914400"/>
                <a:gd name="connsiteY1" fmla="*/ 0 h 1216152"/>
                <a:gd name="connsiteX2" fmla="*/ 685800 w 914400"/>
                <a:gd name="connsiteY2" fmla="*/ 0 h 1216152"/>
                <a:gd name="connsiteX3" fmla="*/ 914400 w 914400"/>
                <a:gd name="connsiteY3" fmla="*/ 1216152 h 1216152"/>
                <a:gd name="connsiteX4" fmla="*/ 0 w 914400"/>
                <a:gd name="connsiteY4" fmla="*/ 1216152 h 1216152"/>
                <a:gd name="connsiteX0" fmla="*/ 0 w 914400"/>
                <a:gd name="connsiteY0" fmla="*/ 1216152 h 1406802"/>
                <a:gd name="connsiteX1" fmla="*/ 228600 w 914400"/>
                <a:gd name="connsiteY1" fmla="*/ 0 h 1406802"/>
                <a:gd name="connsiteX2" fmla="*/ 685800 w 914400"/>
                <a:gd name="connsiteY2" fmla="*/ 0 h 1406802"/>
                <a:gd name="connsiteX3" fmla="*/ 914400 w 914400"/>
                <a:gd name="connsiteY3" fmla="*/ 1216152 h 1406802"/>
                <a:gd name="connsiteX4" fmla="*/ 0 w 914400"/>
                <a:gd name="connsiteY4" fmla="*/ 1216152 h 1406802"/>
                <a:gd name="connsiteX0" fmla="*/ 0 w 914400"/>
                <a:gd name="connsiteY0" fmla="*/ 1216152 h 1436902"/>
                <a:gd name="connsiteX1" fmla="*/ 228600 w 914400"/>
                <a:gd name="connsiteY1" fmla="*/ 0 h 1436902"/>
                <a:gd name="connsiteX2" fmla="*/ 685800 w 914400"/>
                <a:gd name="connsiteY2" fmla="*/ 0 h 1436902"/>
                <a:gd name="connsiteX3" fmla="*/ 914400 w 914400"/>
                <a:gd name="connsiteY3" fmla="*/ 1216152 h 1436902"/>
                <a:gd name="connsiteX4" fmla="*/ 0 w 914400"/>
                <a:gd name="connsiteY4" fmla="*/ 1216152 h 1436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1436902">
                  <a:moveTo>
                    <a:pt x="0" y="1216152"/>
                  </a:moveTo>
                  <a:lnTo>
                    <a:pt x="228600" y="0"/>
                  </a:lnTo>
                  <a:lnTo>
                    <a:pt x="685800" y="0"/>
                  </a:lnTo>
                  <a:lnTo>
                    <a:pt x="914400" y="1216152"/>
                  </a:lnTo>
                  <a:cubicBezTo>
                    <a:pt x="737539" y="1517152"/>
                    <a:pt x="167923" y="1503746"/>
                    <a:pt x="0" y="1216152"/>
                  </a:cubicBezTo>
                  <a:close/>
                </a:path>
              </a:pathLst>
            </a:cu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23" name="Ellipse 38"/>
            <p:cNvSpPr/>
            <p:nvPr/>
          </p:nvSpPr>
          <p:spPr>
            <a:xfrm>
              <a:off x="6442494" y="2377602"/>
              <a:ext cx="576706" cy="505695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10800000" scaled="1"/>
              <a:tileRect/>
            </a:gradFill>
            <a:ln w="3175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24" name="Ellipse 39"/>
            <p:cNvSpPr/>
            <p:nvPr/>
          </p:nvSpPr>
          <p:spPr>
            <a:xfrm>
              <a:off x="6416832" y="2370908"/>
              <a:ext cx="576706" cy="429569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2700000" scaled="1"/>
              <a:tileRect/>
            </a:gradFill>
            <a:ln w="3175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</p:grpSp>
      <p:grpSp>
        <p:nvGrpSpPr>
          <p:cNvPr id="25" name="原创设计师QQ69613753    _10"/>
          <p:cNvGrpSpPr>
            <a:grpSpLocks/>
          </p:cNvGrpSpPr>
          <p:nvPr/>
        </p:nvGrpSpPr>
        <p:grpSpPr bwMode="auto">
          <a:xfrm rot="682902">
            <a:off x="9956838" y="1970088"/>
            <a:ext cx="284024" cy="658936"/>
            <a:chOff x="6324208" y="2380133"/>
            <a:chExt cx="816093" cy="1892286"/>
          </a:xfrm>
          <a:effectLst/>
        </p:grpSpPr>
        <p:sp>
          <p:nvSpPr>
            <p:cNvPr id="26" name="Rectangle 11"/>
            <p:cNvSpPr/>
            <p:nvPr/>
          </p:nvSpPr>
          <p:spPr>
            <a:xfrm>
              <a:off x="6650159" y="3324641"/>
              <a:ext cx="108812" cy="940707"/>
            </a:xfrm>
            <a:custGeom>
              <a:avLst/>
              <a:gdLst>
                <a:gd name="connsiteX0" fmla="*/ 0 w 360040"/>
                <a:gd name="connsiteY0" fmla="*/ 0 h 1691782"/>
                <a:gd name="connsiteX1" fmla="*/ 360040 w 360040"/>
                <a:gd name="connsiteY1" fmla="*/ 0 h 1691782"/>
                <a:gd name="connsiteX2" fmla="*/ 360040 w 360040"/>
                <a:gd name="connsiteY2" fmla="*/ 1691782 h 1691782"/>
                <a:gd name="connsiteX3" fmla="*/ 0 w 360040"/>
                <a:gd name="connsiteY3" fmla="*/ 1691782 h 1691782"/>
                <a:gd name="connsiteX4" fmla="*/ 0 w 360040"/>
                <a:gd name="connsiteY4" fmla="*/ 0 h 1691782"/>
                <a:gd name="connsiteX0" fmla="*/ 0 w 360040"/>
                <a:gd name="connsiteY0" fmla="*/ 0 h 1691782"/>
                <a:gd name="connsiteX1" fmla="*/ 360040 w 360040"/>
                <a:gd name="connsiteY1" fmla="*/ 0 h 1691782"/>
                <a:gd name="connsiteX2" fmla="*/ 360040 w 360040"/>
                <a:gd name="connsiteY2" fmla="*/ 1691782 h 1691782"/>
                <a:gd name="connsiteX3" fmla="*/ 0 w 360040"/>
                <a:gd name="connsiteY3" fmla="*/ 1691782 h 1691782"/>
                <a:gd name="connsiteX4" fmla="*/ 0 w 360040"/>
                <a:gd name="connsiteY4" fmla="*/ 0 h 1691782"/>
                <a:gd name="connsiteX0" fmla="*/ 0 w 360040"/>
                <a:gd name="connsiteY0" fmla="*/ 0 h 1891526"/>
                <a:gd name="connsiteX1" fmla="*/ 360040 w 360040"/>
                <a:gd name="connsiteY1" fmla="*/ 0 h 1891526"/>
                <a:gd name="connsiteX2" fmla="*/ 360040 w 360040"/>
                <a:gd name="connsiteY2" fmla="*/ 1691782 h 1891526"/>
                <a:gd name="connsiteX3" fmla="*/ 0 w 360040"/>
                <a:gd name="connsiteY3" fmla="*/ 1691782 h 1891526"/>
                <a:gd name="connsiteX4" fmla="*/ 0 w 360040"/>
                <a:gd name="connsiteY4" fmla="*/ 0 h 1891526"/>
                <a:gd name="connsiteX0" fmla="*/ 0 w 360954"/>
                <a:gd name="connsiteY0" fmla="*/ 0 h 1800769"/>
                <a:gd name="connsiteX1" fmla="*/ 360040 w 360954"/>
                <a:gd name="connsiteY1" fmla="*/ 0 h 1800769"/>
                <a:gd name="connsiteX2" fmla="*/ 360040 w 360954"/>
                <a:gd name="connsiteY2" fmla="*/ 1691782 h 1800769"/>
                <a:gd name="connsiteX3" fmla="*/ 0 w 360954"/>
                <a:gd name="connsiteY3" fmla="*/ 1691782 h 1800769"/>
                <a:gd name="connsiteX4" fmla="*/ 0 w 360954"/>
                <a:gd name="connsiteY4" fmla="*/ 0 h 1800769"/>
                <a:gd name="connsiteX0" fmla="*/ 0 w 360725"/>
                <a:gd name="connsiteY0" fmla="*/ 0 h 1757138"/>
                <a:gd name="connsiteX1" fmla="*/ 360040 w 360725"/>
                <a:gd name="connsiteY1" fmla="*/ 0 h 1757138"/>
                <a:gd name="connsiteX2" fmla="*/ 360040 w 360725"/>
                <a:gd name="connsiteY2" fmla="*/ 1691782 h 1757138"/>
                <a:gd name="connsiteX3" fmla="*/ 0 w 360725"/>
                <a:gd name="connsiteY3" fmla="*/ 1691782 h 1757138"/>
                <a:gd name="connsiteX4" fmla="*/ 0 w 360725"/>
                <a:gd name="connsiteY4" fmla="*/ 0 h 1757138"/>
                <a:gd name="connsiteX0" fmla="*/ 0 w 360725"/>
                <a:gd name="connsiteY0" fmla="*/ 0 h 1760590"/>
                <a:gd name="connsiteX1" fmla="*/ 360040 w 360725"/>
                <a:gd name="connsiteY1" fmla="*/ 0 h 1760590"/>
                <a:gd name="connsiteX2" fmla="*/ 360040 w 360725"/>
                <a:gd name="connsiteY2" fmla="*/ 1705177 h 1760590"/>
                <a:gd name="connsiteX3" fmla="*/ 0 w 360725"/>
                <a:gd name="connsiteY3" fmla="*/ 1691782 h 1760590"/>
                <a:gd name="connsiteX4" fmla="*/ 0 w 360725"/>
                <a:gd name="connsiteY4" fmla="*/ 0 h 1760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725" h="1760590">
                  <a:moveTo>
                    <a:pt x="0" y="0"/>
                  </a:moveTo>
                  <a:lnTo>
                    <a:pt x="360040" y="0"/>
                  </a:lnTo>
                  <a:lnTo>
                    <a:pt x="360040" y="1705177"/>
                  </a:lnTo>
                  <a:cubicBezTo>
                    <a:pt x="376233" y="1695041"/>
                    <a:pt x="100933" y="1843776"/>
                    <a:pt x="0" y="1691782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108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27" name="Ellipse 34"/>
            <p:cNvSpPr/>
            <p:nvPr/>
          </p:nvSpPr>
          <p:spPr>
            <a:xfrm>
              <a:off x="6323134" y="2967501"/>
              <a:ext cx="816093" cy="706888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3175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28" name="Ellipse 35"/>
            <p:cNvSpPr/>
            <p:nvPr/>
          </p:nvSpPr>
          <p:spPr>
            <a:xfrm rot="1800000">
              <a:off x="6339181" y="3030012"/>
              <a:ext cx="647435" cy="5927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pic>
          <p:nvPicPr>
            <p:cNvPr id="29" name="Picture 5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3138" t="19901" r="24571" b="27188"/>
            <a:stretch>
              <a:fillRect/>
            </a:stretch>
          </p:blipFill>
          <p:spPr bwMode="auto">
            <a:xfrm rot="-1835306">
              <a:off x="6730137" y="3272369"/>
              <a:ext cx="385960" cy="2949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0" name="Trapèze 10"/>
            <p:cNvSpPr/>
            <p:nvPr/>
          </p:nvSpPr>
          <p:spPr>
            <a:xfrm>
              <a:off x="6485432" y="2629937"/>
              <a:ext cx="489656" cy="766704"/>
            </a:xfrm>
            <a:custGeom>
              <a:avLst/>
              <a:gdLst>
                <a:gd name="connsiteX0" fmla="*/ 0 w 914400"/>
                <a:gd name="connsiteY0" fmla="*/ 1216152 h 1216152"/>
                <a:gd name="connsiteX1" fmla="*/ 228600 w 914400"/>
                <a:gd name="connsiteY1" fmla="*/ 0 h 1216152"/>
                <a:gd name="connsiteX2" fmla="*/ 685800 w 914400"/>
                <a:gd name="connsiteY2" fmla="*/ 0 h 1216152"/>
                <a:gd name="connsiteX3" fmla="*/ 914400 w 914400"/>
                <a:gd name="connsiteY3" fmla="*/ 1216152 h 1216152"/>
                <a:gd name="connsiteX4" fmla="*/ 0 w 914400"/>
                <a:gd name="connsiteY4" fmla="*/ 1216152 h 1216152"/>
                <a:gd name="connsiteX0" fmla="*/ 0 w 914400"/>
                <a:gd name="connsiteY0" fmla="*/ 1216152 h 1216152"/>
                <a:gd name="connsiteX1" fmla="*/ 228600 w 914400"/>
                <a:gd name="connsiteY1" fmla="*/ 0 h 1216152"/>
                <a:gd name="connsiteX2" fmla="*/ 685800 w 914400"/>
                <a:gd name="connsiteY2" fmla="*/ 0 h 1216152"/>
                <a:gd name="connsiteX3" fmla="*/ 914400 w 914400"/>
                <a:gd name="connsiteY3" fmla="*/ 1216152 h 1216152"/>
                <a:gd name="connsiteX4" fmla="*/ 0 w 914400"/>
                <a:gd name="connsiteY4" fmla="*/ 1216152 h 1216152"/>
                <a:gd name="connsiteX0" fmla="*/ 0 w 914400"/>
                <a:gd name="connsiteY0" fmla="*/ 1216152 h 1406802"/>
                <a:gd name="connsiteX1" fmla="*/ 228600 w 914400"/>
                <a:gd name="connsiteY1" fmla="*/ 0 h 1406802"/>
                <a:gd name="connsiteX2" fmla="*/ 685800 w 914400"/>
                <a:gd name="connsiteY2" fmla="*/ 0 h 1406802"/>
                <a:gd name="connsiteX3" fmla="*/ 914400 w 914400"/>
                <a:gd name="connsiteY3" fmla="*/ 1216152 h 1406802"/>
                <a:gd name="connsiteX4" fmla="*/ 0 w 914400"/>
                <a:gd name="connsiteY4" fmla="*/ 1216152 h 1406802"/>
                <a:gd name="connsiteX0" fmla="*/ 0 w 914400"/>
                <a:gd name="connsiteY0" fmla="*/ 1216152 h 1436902"/>
                <a:gd name="connsiteX1" fmla="*/ 228600 w 914400"/>
                <a:gd name="connsiteY1" fmla="*/ 0 h 1436902"/>
                <a:gd name="connsiteX2" fmla="*/ 685800 w 914400"/>
                <a:gd name="connsiteY2" fmla="*/ 0 h 1436902"/>
                <a:gd name="connsiteX3" fmla="*/ 914400 w 914400"/>
                <a:gd name="connsiteY3" fmla="*/ 1216152 h 1436902"/>
                <a:gd name="connsiteX4" fmla="*/ 0 w 914400"/>
                <a:gd name="connsiteY4" fmla="*/ 1216152 h 1436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1436902">
                  <a:moveTo>
                    <a:pt x="0" y="1216152"/>
                  </a:moveTo>
                  <a:lnTo>
                    <a:pt x="228600" y="0"/>
                  </a:lnTo>
                  <a:lnTo>
                    <a:pt x="685800" y="0"/>
                  </a:lnTo>
                  <a:lnTo>
                    <a:pt x="914400" y="1216152"/>
                  </a:lnTo>
                  <a:cubicBezTo>
                    <a:pt x="737539" y="1517152"/>
                    <a:pt x="167923" y="1503746"/>
                    <a:pt x="0" y="1216152"/>
                  </a:cubicBezTo>
                  <a:close/>
                </a:path>
              </a:pathLst>
            </a:cu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31" name="Ellipse 38"/>
            <p:cNvSpPr/>
            <p:nvPr/>
          </p:nvSpPr>
          <p:spPr>
            <a:xfrm>
              <a:off x="6442494" y="2377602"/>
              <a:ext cx="576706" cy="505695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10800000" scaled="1"/>
              <a:tileRect/>
            </a:gradFill>
            <a:ln w="3175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32" name="Ellipse 39"/>
            <p:cNvSpPr/>
            <p:nvPr/>
          </p:nvSpPr>
          <p:spPr>
            <a:xfrm>
              <a:off x="6416832" y="2370908"/>
              <a:ext cx="576706" cy="429569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2700000" scaled="1"/>
              <a:tileRect/>
            </a:gradFill>
            <a:ln w="3175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</p:grpSp>
      <p:sp>
        <p:nvSpPr>
          <p:cNvPr id="33" name="原创设计师QQ69613753    _11"/>
          <p:cNvSpPr/>
          <p:nvPr/>
        </p:nvSpPr>
        <p:spPr>
          <a:xfrm>
            <a:off x="1169125" y="2189735"/>
            <a:ext cx="1954087" cy="3819179"/>
          </a:xfrm>
          <a:custGeom>
            <a:avLst/>
            <a:gdLst>
              <a:gd name="connsiteX0" fmla="*/ 495242 w 1638688"/>
              <a:gd name="connsiteY0" fmla="*/ 3158802 h 3202290"/>
              <a:gd name="connsiteX1" fmla="*/ 496136 w 1638688"/>
              <a:gd name="connsiteY1" fmla="*/ 3159001 h 3202290"/>
              <a:gd name="connsiteX2" fmla="*/ 496213 w 1638688"/>
              <a:gd name="connsiteY2" fmla="*/ 3159024 h 3202290"/>
              <a:gd name="connsiteX3" fmla="*/ 325316 w 1638688"/>
              <a:gd name="connsiteY3" fmla="*/ 3000745 h 3202290"/>
              <a:gd name="connsiteX4" fmla="*/ 327203 w 1638688"/>
              <a:gd name="connsiteY4" fmla="*/ 3003430 h 3202290"/>
              <a:gd name="connsiteX5" fmla="*/ 327126 w 1638688"/>
              <a:gd name="connsiteY5" fmla="*/ 3003354 h 3202290"/>
              <a:gd name="connsiteX6" fmla="*/ 325316 w 1638688"/>
              <a:gd name="connsiteY6" fmla="*/ 3000745 h 3202290"/>
              <a:gd name="connsiteX7" fmla="*/ 0 w 1638688"/>
              <a:gd name="connsiteY7" fmla="*/ 0 h 3202290"/>
              <a:gd name="connsiteX8" fmla="*/ 1638688 w 1638688"/>
              <a:gd name="connsiteY8" fmla="*/ 0 h 3202290"/>
              <a:gd name="connsiteX9" fmla="*/ 1638688 w 1638688"/>
              <a:gd name="connsiteY9" fmla="*/ 2946769 h 3202290"/>
              <a:gd name="connsiteX10" fmla="*/ 1625270 w 1638688"/>
              <a:gd name="connsiteY10" fmla="*/ 2942296 h 3202290"/>
              <a:gd name="connsiteX11" fmla="*/ 1566334 w 1638688"/>
              <a:gd name="connsiteY11" fmla="*/ 2922651 h 3202290"/>
              <a:gd name="connsiteX12" fmla="*/ 1540934 w 1638688"/>
              <a:gd name="connsiteY12" fmla="*/ 2931118 h 3202290"/>
              <a:gd name="connsiteX13" fmla="*/ 1532467 w 1638688"/>
              <a:gd name="connsiteY13" fmla="*/ 2956518 h 3202290"/>
              <a:gd name="connsiteX14" fmla="*/ 1507067 w 1638688"/>
              <a:gd name="connsiteY14" fmla="*/ 2964984 h 3202290"/>
              <a:gd name="connsiteX15" fmla="*/ 1481667 w 1638688"/>
              <a:gd name="connsiteY15" fmla="*/ 2973451 h 3202290"/>
              <a:gd name="connsiteX16" fmla="*/ 1430867 w 1638688"/>
              <a:gd name="connsiteY16" fmla="*/ 2990384 h 3202290"/>
              <a:gd name="connsiteX17" fmla="*/ 1388534 w 1638688"/>
              <a:gd name="connsiteY17" fmla="*/ 3041184 h 3202290"/>
              <a:gd name="connsiteX18" fmla="*/ 1329267 w 1638688"/>
              <a:gd name="connsiteY18" fmla="*/ 3049651 h 3202290"/>
              <a:gd name="connsiteX19" fmla="*/ 1270000 w 1638688"/>
              <a:gd name="connsiteY19" fmla="*/ 3032718 h 3202290"/>
              <a:gd name="connsiteX20" fmla="*/ 1210734 w 1638688"/>
              <a:gd name="connsiteY20" fmla="*/ 3024251 h 3202290"/>
              <a:gd name="connsiteX21" fmla="*/ 1185334 w 1638688"/>
              <a:gd name="connsiteY21" fmla="*/ 3007318 h 3202290"/>
              <a:gd name="connsiteX22" fmla="*/ 1159934 w 1638688"/>
              <a:gd name="connsiteY22" fmla="*/ 2998851 h 3202290"/>
              <a:gd name="connsiteX23" fmla="*/ 1134534 w 1638688"/>
              <a:gd name="connsiteY23" fmla="*/ 2981918 h 3202290"/>
              <a:gd name="connsiteX24" fmla="*/ 1109134 w 1638688"/>
              <a:gd name="connsiteY24" fmla="*/ 2973451 h 3202290"/>
              <a:gd name="connsiteX25" fmla="*/ 1066800 w 1638688"/>
              <a:gd name="connsiteY25" fmla="*/ 2939584 h 3202290"/>
              <a:gd name="connsiteX26" fmla="*/ 1058334 w 1638688"/>
              <a:gd name="connsiteY26" fmla="*/ 2905718 h 3202290"/>
              <a:gd name="connsiteX27" fmla="*/ 1041400 w 1638688"/>
              <a:gd name="connsiteY27" fmla="*/ 2888784 h 3202290"/>
              <a:gd name="connsiteX28" fmla="*/ 1032934 w 1638688"/>
              <a:gd name="connsiteY28" fmla="*/ 2854918 h 3202290"/>
              <a:gd name="connsiteX29" fmla="*/ 982134 w 1638688"/>
              <a:gd name="connsiteY29" fmla="*/ 2846451 h 3202290"/>
              <a:gd name="connsiteX30" fmla="*/ 956734 w 1638688"/>
              <a:gd name="connsiteY30" fmla="*/ 2854918 h 3202290"/>
              <a:gd name="connsiteX31" fmla="*/ 880534 w 1638688"/>
              <a:gd name="connsiteY31" fmla="*/ 2880318 h 3202290"/>
              <a:gd name="connsiteX32" fmla="*/ 838200 w 1638688"/>
              <a:gd name="connsiteY32" fmla="*/ 2914184 h 3202290"/>
              <a:gd name="connsiteX33" fmla="*/ 821267 w 1638688"/>
              <a:gd name="connsiteY33" fmla="*/ 2939584 h 3202290"/>
              <a:gd name="connsiteX34" fmla="*/ 778934 w 1638688"/>
              <a:gd name="connsiteY34" fmla="*/ 2990384 h 3202290"/>
              <a:gd name="connsiteX35" fmla="*/ 728134 w 1638688"/>
              <a:gd name="connsiteY35" fmla="*/ 3024251 h 3202290"/>
              <a:gd name="connsiteX36" fmla="*/ 677334 w 1638688"/>
              <a:gd name="connsiteY36" fmla="*/ 3049651 h 3202290"/>
              <a:gd name="connsiteX37" fmla="*/ 635000 w 1638688"/>
              <a:gd name="connsiteY37" fmla="*/ 3100451 h 3202290"/>
              <a:gd name="connsiteX38" fmla="*/ 626534 w 1638688"/>
              <a:gd name="connsiteY38" fmla="*/ 3142784 h 3202290"/>
              <a:gd name="connsiteX39" fmla="*/ 609600 w 1638688"/>
              <a:gd name="connsiteY39" fmla="*/ 3168184 h 3202290"/>
              <a:gd name="connsiteX40" fmla="*/ 601134 w 1638688"/>
              <a:gd name="connsiteY40" fmla="*/ 3193584 h 3202290"/>
              <a:gd name="connsiteX41" fmla="*/ 567267 w 1638688"/>
              <a:gd name="connsiteY41" fmla="*/ 3202051 h 3202290"/>
              <a:gd name="connsiteX42" fmla="*/ 524934 w 1638688"/>
              <a:gd name="connsiteY42" fmla="*/ 3168184 h 3202290"/>
              <a:gd name="connsiteX43" fmla="*/ 504840 w 1638688"/>
              <a:gd name="connsiteY43" fmla="*/ 3161637 h 3202290"/>
              <a:gd name="connsiteX44" fmla="*/ 496213 w 1638688"/>
              <a:gd name="connsiteY44" fmla="*/ 3159024 h 3202290"/>
              <a:gd name="connsiteX45" fmla="*/ 498576 w 1638688"/>
              <a:gd name="connsiteY45" fmla="*/ 3159566 h 3202290"/>
              <a:gd name="connsiteX46" fmla="*/ 482600 w 1638688"/>
              <a:gd name="connsiteY46" fmla="*/ 3142784 h 3202290"/>
              <a:gd name="connsiteX47" fmla="*/ 457200 w 1638688"/>
              <a:gd name="connsiteY47" fmla="*/ 3134318 h 3202290"/>
              <a:gd name="connsiteX48" fmla="*/ 423334 w 1638688"/>
              <a:gd name="connsiteY48" fmla="*/ 3108918 h 3202290"/>
              <a:gd name="connsiteX49" fmla="*/ 397934 w 1638688"/>
              <a:gd name="connsiteY49" fmla="*/ 3100451 h 3202290"/>
              <a:gd name="connsiteX50" fmla="*/ 364067 w 1638688"/>
              <a:gd name="connsiteY50" fmla="*/ 3058118 h 3202290"/>
              <a:gd name="connsiteX51" fmla="*/ 328502 w 1638688"/>
              <a:gd name="connsiteY51" fmla="*/ 3005277 h 3202290"/>
              <a:gd name="connsiteX52" fmla="*/ 327203 w 1638688"/>
              <a:gd name="connsiteY52" fmla="*/ 3003430 h 3202290"/>
              <a:gd name="connsiteX53" fmla="*/ 331520 w 1638688"/>
              <a:gd name="connsiteY53" fmla="*/ 3007646 h 3202290"/>
              <a:gd name="connsiteX54" fmla="*/ 313267 w 1638688"/>
              <a:gd name="connsiteY54" fmla="*/ 2973451 h 3202290"/>
              <a:gd name="connsiteX55" fmla="*/ 296334 w 1638688"/>
              <a:gd name="connsiteY55" fmla="*/ 2948051 h 3202290"/>
              <a:gd name="connsiteX56" fmla="*/ 279400 w 1638688"/>
              <a:gd name="connsiteY56" fmla="*/ 2880318 h 3202290"/>
              <a:gd name="connsiteX57" fmla="*/ 262467 w 1638688"/>
              <a:gd name="connsiteY57" fmla="*/ 2854918 h 3202290"/>
              <a:gd name="connsiteX58" fmla="*/ 237067 w 1638688"/>
              <a:gd name="connsiteY58" fmla="*/ 2812584 h 3202290"/>
              <a:gd name="connsiteX59" fmla="*/ 177800 w 1638688"/>
              <a:gd name="connsiteY59" fmla="*/ 2804118 h 3202290"/>
              <a:gd name="connsiteX60" fmla="*/ 152400 w 1638688"/>
              <a:gd name="connsiteY60" fmla="*/ 2812584 h 3202290"/>
              <a:gd name="connsiteX61" fmla="*/ 127000 w 1638688"/>
              <a:gd name="connsiteY61" fmla="*/ 2821051 h 3202290"/>
              <a:gd name="connsiteX62" fmla="*/ 59267 w 1638688"/>
              <a:gd name="connsiteY62" fmla="*/ 2854918 h 3202290"/>
              <a:gd name="connsiteX63" fmla="*/ 33867 w 1638688"/>
              <a:gd name="connsiteY63" fmla="*/ 2863384 h 3202290"/>
              <a:gd name="connsiteX64" fmla="*/ 5213 w 1638688"/>
              <a:gd name="connsiteY64" fmla="*/ 2895431 h 3202290"/>
              <a:gd name="connsiteX65" fmla="*/ 0 w 1638688"/>
              <a:gd name="connsiteY65" fmla="*/ 2912257 h 320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638688" h="3202290">
                <a:moveTo>
                  <a:pt x="495242" y="3158802"/>
                </a:moveTo>
                <a:cubicBezTo>
                  <a:pt x="494636" y="3158626"/>
                  <a:pt x="494736" y="3158610"/>
                  <a:pt x="496136" y="3159001"/>
                </a:cubicBezTo>
                <a:lnTo>
                  <a:pt x="496213" y="3159024"/>
                </a:lnTo>
                <a:close/>
                <a:moveTo>
                  <a:pt x="325316" y="3000745"/>
                </a:moveTo>
                <a:lnTo>
                  <a:pt x="327203" y="3003430"/>
                </a:lnTo>
                <a:lnTo>
                  <a:pt x="327126" y="3003354"/>
                </a:lnTo>
                <a:cubicBezTo>
                  <a:pt x="326085" y="3001915"/>
                  <a:pt x="325284" y="3000735"/>
                  <a:pt x="325316" y="3000745"/>
                </a:cubicBezTo>
                <a:close/>
                <a:moveTo>
                  <a:pt x="0" y="0"/>
                </a:moveTo>
                <a:lnTo>
                  <a:pt x="1638688" y="0"/>
                </a:lnTo>
                <a:lnTo>
                  <a:pt x="1638688" y="2946769"/>
                </a:lnTo>
                <a:lnTo>
                  <a:pt x="1625270" y="2942296"/>
                </a:lnTo>
                <a:cubicBezTo>
                  <a:pt x="1602054" y="2934557"/>
                  <a:pt x="1566338" y="2922652"/>
                  <a:pt x="1566334" y="2922651"/>
                </a:cubicBezTo>
                <a:cubicBezTo>
                  <a:pt x="1557464" y="2921666"/>
                  <a:pt x="1547245" y="2924807"/>
                  <a:pt x="1540934" y="2931118"/>
                </a:cubicBezTo>
                <a:cubicBezTo>
                  <a:pt x="1534623" y="2937429"/>
                  <a:pt x="1535289" y="2948051"/>
                  <a:pt x="1532467" y="2956518"/>
                </a:cubicBezTo>
                <a:lnTo>
                  <a:pt x="1507067" y="2964984"/>
                </a:lnTo>
                <a:lnTo>
                  <a:pt x="1481667" y="2973451"/>
                </a:lnTo>
                <a:cubicBezTo>
                  <a:pt x="1464734" y="2979095"/>
                  <a:pt x="1446003" y="2980924"/>
                  <a:pt x="1430867" y="2990384"/>
                </a:cubicBezTo>
                <a:cubicBezTo>
                  <a:pt x="1389477" y="3016253"/>
                  <a:pt x="1442093" y="3019760"/>
                  <a:pt x="1388534" y="3041184"/>
                </a:cubicBezTo>
                <a:cubicBezTo>
                  <a:pt x="1370005" y="3048596"/>
                  <a:pt x="1349023" y="3046829"/>
                  <a:pt x="1329267" y="3049651"/>
                </a:cubicBezTo>
                <a:cubicBezTo>
                  <a:pt x="1307499" y="3042395"/>
                  <a:pt x="1293396" y="3036972"/>
                  <a:pt x="1270000" y="3032718"/>
                </a:cubicBezTo>
                <a:cubicBezTo>
                  <a:pt x="1250366" y="3029148"/>
                  <a:pt x="1229848" y="3029985"/>
                  <a:pt x="1210734" y="3024251"/>
                </a:cubicBezTo>
                <a:cubicBezTo>
                  <a:pt x="1200988" y="3021327"/>
                  <a:pt x="1194435" y="3011869"/>
                  <a:pt x="1185334" y="3007318"/>
                </a:cubicBezTo>
                <a:cubicBezTo>
                  <a:pt x="1177352" y="3003327"/>
                  <a:pt x="1167916" y="3002842"/>
                  <a:pt x="1159934" y="2998851"/>
                </a:cubicBezTo>
                <a:cubicBezTo>
                  <a:pt x="1150833" y="2994300"/>
                  <a:pt x="1143635" y="2986469"/>
                  <a:pt x="1134534" y="2981918"/>
                </a:cubicBezTo>
                <a:cubicBezTo>
                  <a:pt x="1126552" y="2977927"/>
                  <a:pt x="1117116" y="2977442"/>
                  <a:pt x="1109134" y="2973451"/>
                </a:cubicBezTo>
                <a:cubicBezTo>
                  <a:pt x="1101157" y="2969462"/>
                  <a:pt x="1072050" y="2950085"/>
                  <a:pt x="1066800" y="2939584"/>
                </a:cubicBezTo>
                <a:cubicBezTo>
                  <a:pt x="1061596" y="2929176"/>
                  <a:pt x="1061156" y="2917007"/>
                  <a:pt x="1058334" y="2905718"/>
                </a:cubicBezTo>
                <a:cubicBezTo>
                  <a:pt x="1052689" y="2900073"/>
                  <a:pt x="1044970" y="2895924"/>
                  <a:pt x="1041400" y="2888784"/>
                </a:cubicBezTo>
                <a:cubicBezTo>
                  <a:pt x="1036196" y="2878376"/>
                  <a:pt x="1042403" y="2861681"/>
                  <a:pt x="1032934" y="2854918"/>
                </a:cubicBezTo>
                <a:cubicBezTo>
                  <a:pt x="1018965" y="2844940"/>
                  <a:pt x="999067" y="2849273"/>
                  <a:pt x="982134" y="2846451"/>
                </a:cubicBezTo>
                <a:lnTo>
                  <a:pt x="956734" y="2854918"/>
                </a:lnTo>
                <a:cubicBezTo>
                  <a:pt x="944021" y="2859156"/>
                  <a:pt x="880559" y="2880307"/>
                  <a:pt x="880534" y="2880318"/>
                </a:cubicBezTo>
                <a:cubicBezTo>
                  <a:pt x="866878" y="2886387"/>
                  <a:pt x="847906" y="2902052"/>
                  <a:pt x="838200" y="2914184"/>
                </a:cubicBezTo>
                <a:cubicBezTo>
                  <a:pt x="831843" y="2922130"/>
                  <a:pt x="827781" y="2931767"/>
                  <a:pt x="821267" y="2939584"/>
                </a:cubicBezTo>
                <a:cubicBezTo>
                  <a:pt x="766942" y="3004774"/>
                  <a:pt x="820975" y="2927321"/>
                  <a:pt x="778934" y="2990384"/>
                </a:cubicBezTo>
                <a:cubicBezTo>
                  <a:pt x="778934" y="2990384"/>
                  <a:pt x="745924" y="3014367"/>
                  <a:pt x="728134" y="3024251"/>
                </a:cubicBezTo>
                <a:cubicBezTo>
                  <a:pt x="682313" y="3049708"/>
                  <a:pt x="722437" y="3012066"/>
                  <a:pt x="677334" y="3049651"/>
                </a:cubicBezTo>
                <a:cubicBezTo>
                  <a:pt x="665356" y="3059632"/>
                  <a:pt x="641054" y="3084307"/>
                  <a:pt x="635000" y="3100451"/>
                </a:cubicBezTo>
                <a:cubicBezTo>
                  <a:pt x="629947" y="3113925"/>
                  <a:pt x="631587" y="3129310"/>
                  <a:pt x="626534" y="3142784"/>
                </a:cubicBezTo>
                <a:cubicBezTo>
                  <a:pt x="622961" y="3152312"/>
                  <a:pt x="614151" y="3159082"/>
                  <a:pt x="609600" y="3168184"/>
                </a:cubicBezTo>
                <a:cubicBezTo>
                  <a:pt x="605609" y="3176166"/>
                  <a:pt x="603956" y="3185117"/>
                  <a:pt x="601134" y="3193584"/>
                </a:cubicBezTo>
                <a:cubicBezTo>
                  <a:pt x="589845" y="3196406"/>
                  <a:pt x="578787" y="3203697"/>
                  <a:pt x="567267" y="3202051"/>
                </a:cubicBezTo>
                <a:cubicBezTo>
                  <a:pt x="554805" y="3200271"/>
                  <a:pt x="533702" y="3176953"/>
                  <a:pt x="524934" y="3168184"/>
                </a:cubicBezTo>
                <a:cubicBezTo>
                  <a:pt x="515940" y="3165186"/>
                  <a:pt x="509441" y="3163086"/>
                  <a:pt x="504840" y="3161637"/>
                </a:cubicBezTo>
                <a:lnTo>
                  <a:pt x="496213" y="3159024"/>
                </a:lnTo>
                <a:lnTo>
                  <a:pt x="498576" y="3159566"/>
                </a:lnTo>
                <a:cubicBezTo>
                  <a:pt x="504251" y="3160572"/>
                  <a:pt x="511655" y="3160217"/>
                  <a:pt x="482600" y="3142784"/>
                </a:cubicBezTo>
                <a:cubicBezTo>
                  <a:pt x="474947" y="3138192"/>
                  <a:pt x="464949" y="3138746"/>
                  <a:pt x="457200" y="3134318"/>
                </a:cubicBezTo>
                <a:cubicBezTo>
                  <a:pt x="444948" y="3127317"/>
                  <a:pt x="434623" y="3117385"/>
                  <a:pt x="423334" y="3108918"/>
                </a:cubicBezTo>
                <a:cubicBezTo>
                  <a:pt x="414867" y="3106096"/>
                  <a:pt x="405587" y="3105043"/>
                  <a:pt x="397934" y="3100451"/>
                </a:cubicBezTo>
                <a:cubicBezTo>
                  <a:pt x="384527" y="3092407"/>
                  <a:pt x="371760" y="3069657"/>
                  <a:pt x="364067" y="3058118"/>
                </a:cubicBezTo>
                <a:cubicBezTo>
                  <a:pt x="343356" y="3027051"/>
                  <a:pt x="333080" y="3011921"/>
                  <a:pt x="328502" y="3005277"/>
                </a:cubicBezTo>
                <a:lnTo>
                  <a:pt x="327203" y="3003430"/>
                </a:lnTo>
                <a:lnTo>
                  <a:pt x="331520" y="3007646"/>
                </a:lnTo>
                <a:cubicBezTo>
                  <a:pt x="330790" y="3005146"/>
                  <a:pt x="326284" y="2996231"/>
                  <a:pt x="313267" y="2973451"/>
                </a:cubicBezTo>
                <a:cubicBezTo>
                  <a:pt x="308219" y="2964616"/>
                  <a:pt x="300885" y="2957152"/>
                  <a:pt x="296334" y="2948051"/>
                </a:cubicBezTo>
                <a:cubicBezTo>
                  <a:pt x="287655" y="2930694"/>
                  <a:pt x="282621" y="2896421"/>
                  <a:pt x="279400" y="2880318"/>
                </a:cubicBezTo>
                <a:cubicBezTo>
                  <a:pt x="273756" y="2871851"/>
                  <a:pt x="267018" y="2864019"/>
                  <a:pt x="262467" y="2854918"/>
                </a:cubicBezTo>
                <a:cubicBezTo>
                  <a:pt x="255277" y="2840538"/>
                  <a:pt x="256910" y="2819198"/>
                  <a:pt x="237067" y="2812584"/>
                </a:cubicBezTo>
                <a:cubicBezTo>
                  <a:pt x="218135" y="2806273"/>
                  <a:pt x="197556" y="2806940"/>
                  <a:pt x="177800" y="2804118"/>
                </a:cubicBezTo>
                <a:lnTo>
                  <a:pt x="152400" y="2812584"/>
                </a:lnTo>
                <a:lnTo>
                  <a:pt x="127000" y="2821051"/>
                </a:lnTo>
                <a:cubicBezTo>
                  <a:pt x="68627" y="2840509"/>
                  <a:pt x="88821" y="2825362"/>
                  <a:pt x="59267" y="2854918"/>
                </a:cubicBezTo>
                <a:cubicBezTo>
                  <a:pt x="50800" y="2857740"/>
                  <a:pt x="41293" y="2858434"/>
                  <a:pt x="33867" y="2863384"/>
                </a:cubicBezTo>
                <a:cubicBezTo>
                  <a:pt x="17572" y="2874247"/>
                  <a:pt x="10144" y="2883830"/>
                  <a:pt x="5213" y="2895431"/>
                </a:cubicBezTo>
                <a:lnTo>
                  <a:pt x="0" y="29122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35" name="原创设计师QQ69613753    _12"/>
          <p:cNvSpPr/>
          <p:nvPr/>
        </p:nvSpPr>
        <p:spPr>
          <a:xfrm>
            <a:off x="1169125" y="5404888"/>
            <a:ext cx="1954087" cy="604024"/>
          </a:xfrm>
          <a:custGeom>
            <a:avLst/>
            <a:gdLst>
              <a:gd name="connsiteX0" fmla="*/ 495242 w 1638688"/>
              <a:gd name="connsiteY0" fmla="*/ 463800 h 507288"/>
              <a:gd name="connsiteX1" fmla="*/ 496136 w 1638688"/>
              <a:gd name="connsiteY1" fmla="*/ 463999 h 507288"/>
              <a:gd name="connsiteX2" fmla="*/ 496213 w 1638688"/>
              <a:gd name="connsiteY2" fmla="*/ 464022 h 507288"/>
              <a:gd name="connsiteX3" fmla="*/ 325316 w 1638688"/>
              <a:gd name="connsiteY3" fmla="*/ 305743 h 507288"/>
              <a:gd name="connsiteX4" fmla="*/ 327203 w 1638688"/>
              <a:gd name="connsiteY4" fmla="*/ 308428 h 507288"/>
              <a:gd name="connsiteX5" fmla="*/ 327126 w 1638688"/>
              <a:gd name="connsiteY5" fmla="*/ 308352 h 507288"/>
              <a:gd name="connsiteX6" fmla="*/ 325316 w 1638688"/>
              <a:gd name="connsiteY6" fmla="*/ 305743 h 507288"/>
              <a:gd name="connsiteX7" fmla="*/ 177800 w 1638688"/>
              <a:gd name="connsiteY7" fmla="*/ 0 h 507288"/>
              <a:gd name="connsiteX8" fmla="*/ 237067 w 1638688"/>
              <a:gd name="connsiteY8" fmla="*/ 8466 h 507288"/>
              <a:gd name="connsiteX9" fmla="*/ 262467 w 1638688"/>
              <a:gd name="connsiteY9" fmla="*/ 50800 h 507288"/>
              <a:gd name="connsiteX10" fmla="*/ 279400 w 1638688"/>
              <a:gd name="connsiteY10" fmla="*/ 76200 h 507288"/>
              <a:gd name="connsiteX11" fmla="*/ 296334 w 1638688"/>
              <a:gd name="connsiteY11" fmla="*/ 143933 h 507288"/>
              <a:gd name="connsiteX12" fmla="*/ 313267 w 1638688"/>
              <a:gd name="connsiteY12" fmla="*/ 169333 h 507288"/>
              <a:gd name="connsiteX13" fmla="*/ 331520 w 1638688"/>
              <a:gd name="connsiteY13" fmla="*/ 203528 h 507288"/>
              <a:gd name="connsiteX14" fmla="*/ 327203 w 1638688"/>
              <a:gd name="connsiteY14" fmla="*/ 199312 h 507288"/>
              <a:gd name="connsiteX15" fmla="*/ 325316 w 1638688"/>
              <a:gd name="connsiteY15" fmla="*/ 196627 h 507288"/>
              <a:gd name="connsiteX16" fmla="*/ 327126 w 1638688"/>
              <a:gd name="connsiteY16" fmla="*/ 199236 h 507288"/>
              <a:gd name="connsiteX17" fmla="*/ 327203 w 1638688"/>
              <a:gd name="connsiteY17" fmla="*/ 199312 h 507288"/>
              <a:gd name="connsiteX18" fmla="*/ 328502 w 1638688"/>
              <a:gd name="connsiteY18" fmla="*/ 201159 h 507288"/>
              <a:gd name="connsiteX19" fmla="*/ 364067 w 1638688"/>
              <a:gd name="connsiteY19" fmla="*/ 254000 h 507288"/>
              <a:gd name="connsiteX20" fmla="*/ 397934 w 1638688"/>
              <a:gd name="connsiteY20" fmla="*/ 296333 h 507288"/>
              <a:gd name="connsiteX21" fmla="*/ 423334 w 1638688"/>
              <a:gd name="connsiteY21" fmla="*/ 304800 h 507288"/>
              <a:gd name="connsiteX22" fmla="*/ 457200 w 1638688"/>
              <a:gd name="connsiteY22" fmla="*/ 330200 h 507288"/>
              <a:gd name="connsiteX23" fmla="*/ 482600 w 1638688"/>
              <a:gd name="connsiteY23" fmla="*/ 338666 h 507288"/>
              <a:gd name="connsiteX24" fmla="*/ 498576 w 1638688"/>
              <a:gd name="connsiteY24" fmla="*/ 355448 h 507288"/>
              <a:gd name="connsiteX25" fmla="*/ 496213 w 1638688"/>
              <a:gd name="connsiteY25" fmla="*/ 354906 h 507288"/>
              <a:gd name="connsiteX26" fmla="*/ 496136 w 1638688"/>
              <a:gd name="connsiteY26" fmla="*/ 354883 h 507288"/>
              <a:gd name="connsiteX27" fmla="*/ 495242 w 1638688"/>
              <a:gd name="connsiteY27" fmla="*/ 354684 h 507288"/>
              <a:gd name="connsiteX28" fmla="*/ 496213 w 1638688"/>
              <a:gd name="connsiteY28" fmla="*/ 354906 h 507288"/>
              <a:gd name="connsiteX29" fmla="*/ 504840 w 1638688"/>
              <a:gd name="connsiteY29" fmla="*/ 357519 h 507288"/>
              <a:gd name="connsiteX30" fmla="*/ 524934 w 1638688"/>
              <a:gd name="connsiteY30" fmla="*/ 364066 h 507288"/>
              <a:gd name="connsiteX31" fmla="*/ 567267 w 1638688"/>
              <a:gd name="connsiteY31" fmla="*/ 397933 h 507288"/>
              <a:gd name="connsiteX32" fmla="*/ 601134 w 1638688"/>
              <a:gd name="connsiteY32" fmla="*/ 389466 h 507288"/>
              <a:gd name="connsiteX33" fmla="*/ 609600 w 1638688"/>
              <a:gd name="connsiteY33" fmla="*/ 364066 h 507288"/>
              <a:gd name="connsiteX34" fmla="*/ 626534 w 1638688"/>
              <a:gd name="connsiteY34" fmla="*/ 338666 h 507288"/>
              <a:gd name="connsiteX35" fmla="*/ 635000 w 1638688"/>
              <a:gd name="connsiteY35" fmla="*/ 296333 h 507288"/>
              <a:gd name="connsiteX36" fmla="*/ 677334 w 1638688"/>
              <a:gd name="connsiteY36" fmla="*/ 245533 h 507288"/>
              <a:gd name="connsiteX37" fmla="*/ 728134 w 1638688"/>
              <a:gd name="connsiteY37" fmla="*/ 220133 h 507288"/>
              <a:gd name="connsiteX38" fmla="*/ 778934 w 1638688"/>
              <a:gd name="connsiteY38" fmla="*/ 186266 h 507288"/>
              <a:gd name="connsiteX39" fmla="*/ 821267 w 1638688"/>
              <a:gd name="connsiteY39" fmla="*/ 135466 h 507288"/>
              <a:gd name="connsiteX40" fmla="*/ 838200 w 1638688"/>
              <a:gd name="connsiteY40" fmla="*/ 110066 h 507288"/>
              <a:gd name="connsiteX41" fmla="*/ 880534 w 1638688"/>
              <a:gd name="connsiteY41" fmla="*/ 76200 h 507288"/>
              <a:gd name="connsiteX42" fmla="*/ 956734 w 1638688"/>
              <a:gd name="connsiteY42" fmla="*/ 50800 h 507288"/>
              <a:gd name="connsiteX43" fmla="*/ 982134 w 1638688"/>
              <a:gd name="connsiteY43" fmla="*/ 42333 h 507288"/>
              <a:gd name="connsiteX44" fmla="*/ 1032934 w 1638688"/>
              <a:gd name="connsiteY44" fmla="*/ 50800 h 507288"/>
              <a:gd name="connsiteX45" fmla="*/ 1041400 w 1638688"/>
              <a:gd name="connsiteY45" fmla="*/ 84666 h 507288"/>
              <a:gd name="connsiteX46" fmla="*/ 1058334 w 1638688"/>
              <a:gd name="connsiteY46" fmla="*/ 101600 h 507288"/>
              <a:gd name="connsiteX47" fmla="*/ 1066800 w 1638688"/>
              <a:gd name="connsiteY47" fmla="*/ 135466 h 507288"/>
              <a:gd name="connsiteX48" fmla="*/ 1109134 w 1638688"/>
              <a:gd name="connsiteY48" fmla="*/ 169333 h 507288"/>
              <a:gd name="connsiteX49" fmla="*/ 1134534 w 1638688"/>
              <a:gd name="connsiteY49" fmla="*/ 177800 h 507288"/>
              <a:gd name="connsiteX50" fmla="*/ 1159934 w 1638688"/>
              <a:gd name="connsiteY50" fmla="*/ 194733 h 507288"/>
              <a:gd name="connsiteX51" fmla="*/ 1185334 w 1638688"/>
              <a:gd name="connsiteY51" fmla="*/ 203200 h 507288"/>
              <a:gd name="connsiteX52" fmla="*/ 1210734 w 1638688"/>
              <a:gd name="connsiteY52" fmla="*/ 220133 h 507288"/>
              <a:gd name="connsiteX53" fmla="*/ 1270000 w 1638688"/>
              <a:gd name="connsiteY53" fmla="*/ 228600 h 507288"/>
              <a:gd name="connsiteX54" fmla="*/ 1329267 w 1638688"/>
              <a:gd name="connsiteY54" fmla="*/ 245533 h 507288"/>
              <a:gd name="connsiteX55" fmla="*/ 1388534 w 1638688"/>
              <a:gd name="connsiteY55" fmla="*/ 237066 h 507288"/>
              <a:gd name="connsiteX56" fmla="*/ 1430867 w 1638688"/>
              <a:gd name="connsiteY56" fmla="*/ 186266 h 507288"/>
              <a:gd name="connsiteX57" fmla="*/ 1481667 w 1638688"/>
              <a:gd name="connsiteY57" fmla="*/ 169333 h 507288"/>
              <a:gd name="connsiteX58" fmla="*/ 1507067 w 1638688"/>
              <a:gd name="connsiteY58" fmla="*/ 160866 h 507288"/>
              <a:gd name="connsiteX59" fmla="*/ 1532467 w 1638688"/>
              <a:gd name="connsiteY59" fmla="*/ 152400 h 507288"/>
              <a:gd name="connsiteX60" fmla="*/ 1540934 w 1638688"/>
              <a:gd name="connsiteY60" fmla="*/ 127000 h 507288"/>
              <a:gd name="connsiteX61" fmla="*/ 1566334 w 1638688"/>
              <a:gd name="connsiteY61" fmla="*/ 118533 h 507288"/>
              <a:gd name="connsiteX62" fmla="*/ 1625270 w 1638688"/>
              <a:gd name="connsiteY62" fmla="*/ 138178 h 507288"/>
              <a:gd name="connsiteX63" fmla="*/ 1638688 w 1638688"/>
              <a:gd name="connsiteY63" fmla="*/ 142651 h 507288"/>
              <a:gd name="connsiteX64" fmla="*/ 1638688 w 1638688"/>
              <a:gd name="connsiteY64" fmla="*/ 251767 h 507288"/>
              <a:gd name="connsiteX65" fmla="*/ 1625270 w 1638688"/>
              <a:gd name="connsiteY65" fmla="*/ 247294 h 507288"/>
              <a:gd name="connsiteX66" fmla="*/ 1566334 w 1638688"/>
              <a:gd name="connsiteY66" fmla="*/ 227649 h 507288"/>
              <a:gd name="connsiteX67" fmla="*/ 1540934 w 1638688"/>
              <a:gd name="connsiteY67" fmla="*/ 236116 h 507288"/>
              <a:gd name="connsiteX68" fmla="*/ 1532467 w 1638688"/>
              <a:gd name="connsiteY68" fmla="*/ 261516 h 507288"/>
              <a:gd name="connsiteX69" fmla="*/ 1507067 w 1638688"/>
              <a:gd name="connsiteY69" fmla="*/ 269982 h 507288"/>
              <a:gd name="connsiteX70" fmla="*/ 1481667 w 1638688"/>
              <a:gd name="connsiteY70" fmla="*/ 278449 h 507288"/>
              <a:gd name="connsiteX71" fmla="*/ 1430867 w 1638688"/>
              <a:gd name="connsiteY71" fmla="*/ 295382 h 507288"/>
              <a:gd name="connsiteX72" fmla="*/ 1388534 w 1638688"/>
              <a:gd name="connsiteY72" fmla="*/ 346182 h 507288"/>
              <a:gd name="connsiteX73" fmla="*/ 1329267 w 1638688"/>
              <a:gd name="connsiteY73" fmla="*/ 354649 h 507288"/>
              <a:gd name="connsiteX74" fmla="*/ 1270000 w 1638688"/>
              <a:gd name="connsiteY74" fmla="*/ 337716 h 507288"/>
              <a:gd name="connsiteX75" fmla="*/ 1210734 w 1638688"/>
              <a:gd name="connsiteY75" fmla="*/ 329249 h 507288"/>
              <a:gd name="connsiteX76" fmla="*/ 1185334 w 1638688"/>
              <a:gd name="connsiteY76" fmla="*/ 312316 h 507288"/>
              <a:gd name="connsiteX77" fmla="*/ 1159934 w 1638688"/>
              <a:gd name="connsiteY77" fmla="*/ 303849 h 507288"/>
              <a:gd name="connsiteX78" fmla="*/ 1134534 w 1638688"/>
              <a:gd name="connsiteY78" fmla="*/ 286916 h 507288"/>
              <a:gd name="connsiteX79" fmla="*/ 1109134 w 1638688"/>
              <a:gd name="connsiteY79" fmla="*/ 278449 h 507288"/>
              <a:gd name="connsiteX80" fmla="*/ 1066800 w 1638688"/>
              <a:gd name="connsiteY80" fmla="*/ 244582 h 507288"/>
              <a:gd name="connsiteX81" fmla="*/ 1058334 w 1638688"/>
              <a:gd name="connsiteY81" fmla="*/ 210716 h 507288"/>
              <a:gd name="connsiteX82" fmla="*/ 1041400 w 1638688"/>
              <a:gd name="connsiteY82" fmla="*/ 193782 h 507288"/>
              <a:gd name="connsiteX83" fmla="*/ 1032934 w 1638688"/>
              <a:gd name="connsiteY83" fmla="*/ 159916 h 507288"/>
              <a:gd name="connsiteX84" fmla="*/ 982134 w 1638688"/>
              <a:gd name="connsiteY84" fmla="*/ 151449 h 507288"/>
              <a:gd name="connsiteX85" fmla="*/ 956734 w 1638688"/>
              <a:gd name="connsiteY85" fmla="*/ 159916 h 507288"/>
              <a:gd name="connsiteX86" fmla="*/ 880534 w 1638688"/>
              <a:gd name="connsiteY86" fmla="*/ 185316 h 507288"/>
              <a:gd name="connsiteX87" fmla="*/ 838200 w 1638688"/>
              <a:gd name="connsiteY87" fmla="*/ 219182 h 507288"/>
              <a:gd name="connsiteX88" fmla="*/ 821267 w 1638688"/>
              <a:gd name="connsiteY88" fmla="*/ 244582 h 507288"/>
              <a:gd name="connsiteX89" fmla="*/ 778934 w 1638688"/>
              <a:gd name="connsiteY89" fmla="*/ 295382 h 507288"/>
              <a:gd name="connsiteX90" fmla="*/ 728134 w 1638688"/>
              <a:gd name="connsiteY90" fmla="*/ 329249 h 507288"/>
              <a:gd name="connsiteX91" fmla="*/ 677334 w 1638688"/>
              <a:gd name="connsiteY91" fmla="*/ 354649 h 507288"/>
              <a:gd name="connsiteX92" fmla="*/ 635000 w 1638688"/>
              <a:gd name="connsiteY92" fmla="*/ 405449 h 507288"/>
              <a:gd name="connsiteX93" fmla="*/ 626534 w 1638688"/>
              <a:gd name="connsiteY93" fmla="*/ 447782 h 507288"/>
              <a:gd name="connsiteX94" fmla="*/ 609600 w 1638688"/>
              <a:gd name="connsiteY94" fmla="*/ 473182 h 507288"/>
              <a:gd name="connsiteX95" fmla="*/ 601134 w 1638688"/>
              <a:gd name="connsiteY95" fmla="*/ 498582 h 507288"/>
              <a:gd name="connsiteX96" fmla="*/ 567267 w 1638688"/>
              <a:gd name="connsiteY96" fmla="*/ 507049 h 507288"/>
              <a:gd name="connsiteX97" fmla="*/ 524934 w 1638688"/>
              <a:gd name="connsiteY97" fmla="*/ 473182 h 507288"/>
              <a:gd name="connsiteX98" fmla="*/ 504840 w 1638688"/>
              <a:gd name="connsiteY98" fmla="*/ 466635 h 507288"/>
              <a:gd name="connsiteX99" fmla="*/ 496213 w 1638688"/>
              <a:gd name="connsiteY99" fmla="*/ 464022 h 507288"/>
              <a:gd name="connsiteX100" fmla="*/ 498576 w 1638688"/>
              <a:gd name="connsiteY100" fmla="*/ 464564 h 507288"/>
              <a:gd name="connsiteX101" fmla="*/ 482600 w 1638688"/>
              <a:gd name="connsiteY101" fmla="*/ 447782 h 507288"/>
              <a:gd name="connsiteX102" fmla="*/ 457200 w 1638688"/>
              <a:gd name="connsiteY102" fmla="*/ 439316 h 507288"/>
              <a:gd name="connsiteX103" fmla="*/ 423334 w 1638688"/>
              <a:gd name="connsiteY103" fmla="*/ 413916 h 507288"/>
              <a:gd name="connsiteX104" fmla="*/ 397934 w 1638688"/>
              <a:gd name="connsiteY104" fmla="*/ 405449 h 507288"/>
              <a:gd name="connsiteX105" fmla="*/ 364067 w 1638688"/>
              <a:gd name="connsiteY105" fmla="*/ 363116 h 507288"/>
              <a:gd name="connsiteX106" fmla="*/ 328502 w 1638688"/>
              <a:gd name="connsiteY106" fmla="*/ 310275 h 507288"/>
              <a:gd name="connsiteX107" fmla="*/ 327203 w 1638688"/>
              <a:gd name="connsiteY107" fmla="*/ 308428 h 507288"/>
              <a:gd name="connsiteX108" fmla="*/ 331520 w 1638688"/>
              <a:gd name="connsiteY108" fmla="*/ 312644 h 507288"/>
              <a:gd name="connsiteX109" fmla="*/ 313267 w 1638688"/>
              <a:gd name="connsiteY109" fmla="*/ 278449 h 507288"/>
              <a:gd name="connsiteX110" fmla="*/ 296334 w 1638688"/>
              <a:gd name="connsiteY110" fmla="*/ 253049 h 507288"/>
              <a:gd name="connsiteX111" fmla="*/ 279400 w 1638688"/>
              <a:gd name="connsiteY111" fmla="*/ 185316 h 507288"/>
              <a:gd name="connsiteX112" fmla="*/ 262467 w 1638688"/>
              <a:gd name="connsiteY112" fmla="*/ 159916 h 507288"/>
              <a:gd name="connsiteX113" fmla="*/ 237067 w 1638688"/>
              <a:gd name="connsiteY113" fmla="*/ 117582 h 507288"/>
              <a:gd name="connsiteX114" fmla="*/ 177800 w 1638688"/>
              <a:gd name="connsiteY114" fmla="*/ 109116 h 507288"/>
              <a:gd name="connsiteX115" fmla="*/ 152400 w 1638688"/>
              <a:gd name="connsiteY115" fmla="*/ 117582 h 507288"/>
              <a:gd name="connsiteX116" fmla="*/ 127000 w 1638688"/>
              <a:gd name="connsiteY116" fmla="*/ 126049 h 507288"/>
              <a:gd name="connsiteX117" fmla="*/ 59267 w 1638688"/>
              <a:gd name="connsiteY117" fmla="*/ 159916 h 507288"/>
              <a:gd name="connsiteX118" fmla="*/ 33867 w 1638688"/>
              <a:gd name="connsiteY118" fmla="*/ 168382 h 507288"/>
              <a:gd name="connsiteX119" fmla="*/ 5213 w 1638688"/>
              <a:gd name="connsiteY119" fmla="*/ 200429 h 507288"/>
              <a:gd name="connsiteX120" fmla="*/ 0 w 1638688"/>
              <a:gd name="connsiteY120" fmla="*/ 217255 h 507288"/>
              <a:gd name="connsiteX121" fmla="*/ 0 w 1638688"/>
              <a:gd name="connsiteY121" fmla="*/ 108139 h 507288"/>
              <a:gd name="connsiteX122" fmla="*/ 5213 w 1638688"/>
              <a:gd name="connsiteY122" fmla="*/ 91313 h 507288"/>
              <a:gd name="connsiteX123" fmla="*/ 33867 w 1638688"/>
              <a:gd name="connsiteY123" fmla="*/ 59266 h 507288"/>
              <a:gd name="connsiteX124" fmla="*/ 59267 w 1638688"/>
              <a:gd name="connsiteY124" fmla="*/ 50800 h 507288"/>
              <a:gd name="connsiteX125" fmla="*/ 127000 w 1638688"/>
              <a:gd name="connsiteY125" fmla="*/ 16933 h 507288"/>
              <a:gd name="connsiteX126" fmla="*/ 152400 w 1638688"/>
              <a:gd name="connsiteY126" fmla="*/ 8466 h 50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1638688" h="507288">
                <a:moveTo>
                  <a:pt x="495242" y="463800"/>
                </a:moveTo>
                <a:cubicBezTo>
                  <a:pt x="494636" y="463624"/>
                  <a:pt x="494736" y="463608"/>
                  <a:pt x="496136" y="463999"/>
                </a:cubicBezTo>
                <a:lnTo>
                  <a:pt x="496213" y="464022"/>
                </a:lnTo>
                <a:close/>
                <a:moveTo>
                  <a:pt x="325316" y="305743"/>
                </a:moveTo>
                <a:lnTo>
                  <a:pt x="327203" y="308428"/>
                </a:lnTo>
                <a:lnTo>
                  <a:pt x="327126" y="308352"/>
                </a:lnTo>
                <a:cubicBezTo>
                  <a:pt x="326085" y="306913"/>
                  <a:pt x="325284" y="305733"/>
                  <a:pt x="325316" y="305743"/>
                </a:cubicBezTo>
                <a:close/>
                <a:moveTo>
                  <a:pt x="177800" y="0"/>
                </a:moveTo>
                <a:cubicBezTo>
                  <a:pt x="197556" y="2822"/>
                  <a:pt x="218135" y="2155"/>
                  <a:pt x="237067" y="8466"/>
                </a:cubicBezTo>
                <a:cubicBezTo>
                  <a:pt x="256910" y="15080"/>
                  <a:pt x="255277" y="36420"/>
                  <a:pt x="262467" y="50800"/>
                </a:cubicBezTo>
                <a:cubicBezTo>
                  <a:pt x="267018" y="59901"/>
                  <a:pt x="273756" y="67733"/>
                  <a:pt x="279400" y="76200"/>
                </a:cubicBezTo>
                <a:cubicBezTo>
                  <a:pt x="282621" y="92303"/>
                  <a:pt x="287655" y="126576"/>
                  <a:pt x="296334" y="143933"/>
                </a:cubicBezTo>
                <a:cubicBezTo>
                  <a:pt x="300885" y="153034"/>
                  <a:pt x="308219" y="160498"/>
                  <a:pt x="313267" y="169333"/>
                </a:cubicBezTo>
                <a:cubicBezTo>
                  <a:pt x="326284" y="192113"/>
                  <a:pt x="330790" y="201028"/>
                  <a:pt x="331520" y="203528"/>
                </a:cubicBezTo>
                <a:lnTo>
                  <a:pt x="327203" y="199312"/>
                </a:lnTo>
                <a:lnTo>
                  <a:pt x="325316" y="196627"/>
                </a:lnTo>
                <a:cubicBezTo>
                  <a:pt x="325284" y="196617"/>
                  <a:pt x="326085" y="197797"/>
                  <a:pt x="327126" y="199236"/>
                </a:cubicBezTo>
                <a:lnTo>
                  <a:pt x="327203" y="199312"/>
                </a:lnTo>
                <a:lnTo>
                  <a:pt x="328502" y="201159"/>
                </a:lnTo>
                <a:cubicBezTo>
                  <a:pt x="333080" y="207803"/>
                  <a:pt x="343356" y="222933"/>
                  <a:pt x="364067" y="254000"/>
                </a:cubicBezTo>
                <a:cubicBezTo>
                  <a:pt x="371760" y="265539"/>
                  <a:pt x="384527" y="288289"/>
                  <a:pt x="397934" y="296333"/>
                </a:cubicBezTo>
                <a:cubicBezTo>
                  <a:pt x="405587" y="300925"/>
                  <a:pt x="414867" y="301978"/>
                  <a:pt x="423334" y="304800"/>
                </a:cubicBezTo>
                <a:cubicBezTo>
                  <a:pt x="434623" y="313267"/>
                  <a:pt x="444948" y="323199"/>
                  <a:pt x="457200" y="330200"/>
                </a:cubicBezTo>
                <a:cubicBezTo>
                  <a:pt x="464949" y="334628"/>
                  <a:pt x="474947" y="334074"/>
                  <a:pt x="482600" y="338666"/>
                </a:cubicBezTo>
                <a:cubicBezTo>
                  <a:pt x="511655" y="356099"/>
                  <a:pt x="504251" y="356454"/>
                  <a:pt x="498576" y="355448"/>
                </a:cubicBezTo>
                <a:lnTo>
                  <a:pt x="496213" y="354906"/>
                </a:lnTo>
                <a:lnTo>
                  <a:pt x="496136" y="354883"/>
                </a:lnTo>
                <a:cubicBezTo>
                  <a:pt x="494736" y="354492"/>
                  <a:pt x="494636" y="354508"/>
                  <a:pt x="495242" y="354684"/>
                </a:cubicBezTo>
                <a:lnTo>
                  <a:pt x="496213" y="354906"/>
                </a:lnTo>
                <a:lnTo>
                  <a:pt x="504840" y="357519"/>
                </a:lnTo>
                <a:cubicBezTo>
                  <a:pt x="509441" y="358968"/>
                  <a:pt x="515940" y="361068"/>
                  <a:pt x="524934" y="364066"/>
                </a:cubicBezTo>
                <a:cubicBezTo>
                  <a:pt x="533702" y="372835"/>
                  <a:pt x="554805" y="396153"/>
                  <a:pt x="567267" y="397933"/>
                </a:cubicBezTo>
                <a:cubicBezTo>
                  <a:pt x="578787" y="399579"/>
                  <a:pt x="589845" y="392288"/>
                  <a:pt x="601134" y="389466"/>
                </a:cubicBezTo>
                <a:cubicBezTo>
                  <a:pt x="603956" y="380999"/>
                  <a:pt x="605609" y="372048"/>
                  <a:pt x="609600" y="364066"/>
                </a:cubicBezTo>
                <a:cubicBezTo>
                  <a:pt x="614151" y="354964"/>
                  <a:pt x="622961" y="348194"/>
                  <a:pt x="626534" y="338666"/>
                </a:cubicBezTo>
                <a:cubicBezTo>
                  <a:pt x="631587" y="325192"/>
                  <a:pt x="629947" y="309807"/>
                  <a:pt x="635000" y="296333"/>
                </a:cubicBezTo>
                <a:cubicBezTo>
                  <a:pt x="641054" y="280189"/>
                  <a:pt x="665356" y="255514"/>
                  <a:pt x="677334" y="245533"/>
                </a:cubicBezTo>
                <a:cubicBezTo>
                  <a:pt x="722437" y="207948"/>
                  <a:pt x="682313" y="245590"/>
                  <a:pt x="728134" y="220133"/>
                </a:cubicBezTo>
                <a:cubicBezTo>
                  <a:pt x="745924" y="210249"/>
                  <a:pt x="778934" y="186266"/>
                  <a:pt x="778934" y="186266"/>
                </a:cubicBezTo>
                <a:cubicBezTo>
                  <a:pt x="820975" y="123203"/>
                  <a:pt x="766942" y="200656"/>
                  <a:pt x="821267" y="135466"/>
                </a:cubicBezTo>
                <a:cubicBezTo>
                  <a:pt x="827781" y="127649"/>
                  <a:pt x="831843" y="118012"/>
                  <a:pt x="838200" y="110066"/>
                </a:cubicBezTo>
                <a:cubicBezTo>
                  <a:pt x="847906" y="97934"/>
                  <a:pt x="866878" y="82269"/>
                  <a:pt x="880534" y="76200"/>
                </a:cubicBezTo>
                <a:cubicBezTo>
                  <a:pt x="880559" y="76189"/>
                  <a:pt x="944021" y="55038"/>
                  <a:pt x="956734" y="50800"/>
                </a:cubicBezTo>
                <a:lnTo>
                  <a:pt x="982134" y="42333"/>
                </a:lnTo>
                <a:cubicBezTo>
                  <a:pt x="999067" y="45155"/>
                  <a:pt x="1018965" y="40822"/>
                  <a:pt x="1032934" y="50800"/>
                </a:cubicBezTo>
                <a:cubicBezTo>
                  <a:pt x="1042403" y="57563"/>
                  <a:pt x="1036196" y="74258"/>
                  <a:pt x="1041400" y="84666"/>
                </a:cubicBezTo>
                <a:cubicBezTo>
                  <a:pt x="1044970" y="91806"/>
                  <a:pt x="1052689" y="95955"/>
                  <a:pt x="1058334" y="101600"/>
                </a:cubicBezTo>
                <a:cubicBezTo>
                  <a:pt x="1061156" y="112889"/>
                  <a:pt x="1061596" y="125058"/>
                  <a:pt x="1066800" y="135466"/>
                </a:cubicBezTo>
                <a:cubicBezTo>
                  <a:pt x="1072050" y="145967"/>
                  <a:pt x="1101157" y="165344"/>
                  <a:pt x="1109134" y="169333"/>
                </a:cubicBezTo>
                <a:cubicBezTo>
                  <a:pt x="1117116" y="173324"/>
                  <a:pt x="1126552" y="173809"/>
                  <a:pt x="1134534" y="177800"/>
                </a:cubicBezTo>
                <a:cubicBezTo>
                  <a:pt x="1143635" y="182351"/>
                  <a:pt x="1150833" y="190182"/>
                  <a:pt x="1159934" y="194733"/>
                </a:cubicBezTo>
                <a:cubicBezTo>
                  <a:pt x="1167916" y="198724"/>
                  <a:pt x="1177352" y="199209"/>
                  <a:pt x="1185334" y="203200"/>
                </a:cubicBezTo>
                <a:cubicBezTo>
                  <a:pt x="1194435" y="207751"/>
                  <a:pt x="1200988" y="217209"/>
                  <a:pt x="1210734" y="220133"/>
                </a:cubicBezTo>
                <a:cubicBezTo>
                  <a:pt x="1229848" y="225867"/>
                  <a:pt x="1250366" y="225030"/>
                  <a:pt x="1270000" y="228600"/>
                </a:cubicBezTo>
                <a:cubicBezTo>
                  <a:pt x="1293396" y="232854"/>
                  <a:pt x="1307499" y="238277"/>
                  <a:pt x="1329267" y="245533"/>
                </a:cubicBezTo>
                <a:cubicBezTo>
                  <a:pt x="1349023" y="242711"/>
                  <a:pt x="1370005" y="244478"/>
                  <a:pt x="1388534" y="237066"/>
                </a:cubicBezTo>
                <a:cubicBezTo>
                  <a:pt x="1442093" y="215642"/>
                  <a:pt x="1389477" y="212135"/>
                  <a:pt x="1430867" y="186266"/>
                </a:cubicBezTo>
                <a:cubicBezTo>
                  <a:pt x="1446003" y="176806"/>
                  <a:pt x="1464734" y="174977"/>
                  <a:pt x="1481667" y="169333"/>
                </a:cubicBezTo>
                <a:lnTo>
                  <a:pt x="1507067" y="160866"/>
                </a:lnTo>
                <a:lnTo>
                  <a:pt x="1532467" y="152400"/>
                </a:lnTo>
                <a:cubicBezTo>
                  <a:pt x="1535289" y="143933"/>
                  <a:pt x="1534623" y="133311"/>
                  <a:pt x="1540934" y="127000"/>
                </a:cubicBezTo>
                <a:cubicBezTo>
                  <a:pt x="1547245" y="120689"/>
                  <a:pt x="1557464" y="117548"/>
                  <a:pt x="1566334" y="118533"/>
                </a:cubicBezTo>
                <a:cubicBezTo>
                  <a:pt x="1566338" y="118534"/>
                  <a:pt x="1602054" y="130439"/>
                  <a:pt x="1625270" y="138178"/>
                </a:cubicBezTo>
                <a:lnTo>
                  <a:pt x="1638688" y="142651"/>
                </a:lnTo>
                <a:lnTo>
                  <a:pt x="1638688" y="251767"/>
                </a:lnTo>
                <a:lnTo>
                  <a:pt x="1625270" y="247294"/>
                </a:lnTo>
                <a:cubicBezTo>
                  <a:pt x="1602054" y="239555"/>
                  <a:pt x="1566338" y="227650"/>
                  <a:pt x="1566334" y="227649"/>
                </a:cubicBezTo>
                <a:cubicBezTo>
                  <a:pt x="1557464" y="226664"/>
                  <a:pt x="1547245" y="229805"/>
                  <a:pt x="1540934" y="236116"/>
                </a:cubicBezTo>
                <a:cubicBezTo>
                  <a:pt x="1534623" y="242427"/>
                  <a:pt x="1535289" y="253049"/>
                  <a:pt x="1532467" y="261516"/>
                </a:cubicBezTo>
                <a:lnTo>
                  <a:pt x="1507067" y="269982"/>
                </a:lnTo>
                <a:lnTo>
                  <a:pt x="1481667" y="278449"/>
                </a:lnTo>
                <a:cubicBezTo>
                  <a:pt x="1464734" y="284093"/>
                  <a:pt x="1446003" y="285922"/>
                  <a:pt x="1430867" y="295382"/>
                </a:cubicBezTo>
                <a:cubicBezTo>
                  <a:pt x="1389477" y="321251"/>
                  <a:pt x="1442093" y="324758"/>
                  <a:pt x="1388534" y="346182"/>
                </a:cubicBezTo>
                <a:cubicBezTo>
                  <a:pt x="1370005" y="353594"/>
                  <a:pt x="1349023" y="351827"/>
                  <a:pt x="1329267" y="354649"/>
                </a:cubicBezTo>
                <a:cubicBezTo>
                  <a:pt x="1307499" y="347393"/>
                  <a:pt x="1293396" y="341970"/>
                  <a:pt x="1270000" y="337716"/>
                </a:cubicBezTo>
                <a:cubicBezTo>
                  <a:pt x="1250366" y="334146"/>
                  <a:pt x="1229848" y="334983"/>
                  <a:pt x="1210734" y="329249"/>
                </a:cubicBezTo>
                <a:cubicBezTo>
                  <a:pt x="1200988" y="326325"/>
                  <a:pt x="1194435" y="316867"/>
                  <a:pt x="1185334" y="312316"/>
                </a:cubicBezTo>
                <a:cubicBezTo>
                  <a:pt x="1177352" y="308325"/>
                  <a:pt x="1167916" y="307840"/>
                  <a:pt x="1159934" y="303849"/>
                </a:cubicBezTo>
                <a:cubicBezTo>
                  <a:pt x="1150833" y="299298"/>
                  <a:pt x="1143635" y="291467"/>
                  <a:pt x="1134534" y="286916"/>
                </a:cubicBezTo>
                <a:cubicBezTo>
                  <a:pt x="1126552" y="282925"/>
                  <a:pt x="1117116" y="282440"/>
                  <a:pt x="1109134" y="278449"/>
                </a:cubicBezTo>
                <a:cubicBezTo>
                  <a:pt x="1101157" y="274460"/>
                  <a:pt x="1072050" y="255083"/>
                  <a:pt x="1066800" y="244582"/>
                </a:cubicBezTo>
                <a:cubicBezTo>
                  <a:pt x="1061596" y="234174"/>
                  <a:pt x="1061156" y="222005"/>
                  <a:pt x="1058334" y="210716"/>
                </a:cubicBezTo>
                <a:cubicBezTo>
                  <a:pt x="1052689" y="205071"/>
                  <a:pt x="1044970" y="200922"/>
                  <a:pt x="1041400" y="193782"/>
                </a:cubicBezTo>
                <a:cubicBezTo>
                  <a:pt x="1036196" y="183374"/>
                  <a:pt x="1042403" y="166679"/>
                  <a:pt x="1032934" y="159916"/>
                </a:cubicBezTo>
                <a:cubicBezTo>
                  <a:pt x="1018965" y="149938"/>
                  <a:pt x="999067" y="154271"/>
                  <a:pt x="982134" y="151449"/>
                </a:cubicBezTo>
                <a:lnTo>
                  <a:pt x="956734" y="159916"/>
                </a:lnTo>
                <a:cubicBezTo>
                  <a:pt x="944021" y="164154"/>
                  <a:pt x="880559" y="185305"/>
                  <a:pt x="880534" y="185316"/>
                </a:cubicBezTo>
                <a:cubicBezTo>
                  <a:pt x="866878" y="191385"/>
                  <a:pt x="847906" y="207050"/>
                  <a:pt x="838200" y="219182"/>
                </a:cubicBezTo>
                <a:cubicBezTo>
                  <a:pt x="831843" y="227128"/>
                  <a:pt x="827781" y="236765"/>
                  <a:pt x="821267" y="244582"/>
                </a:cubicBezTo>
                <a:cubicBezTo>
                  <a:pt x="766942" y="309772"/>
                  <a:pt x="820975" y="232319"/>
                  <a:pt x="778934" y="295382"/>
                </a:cubicBezTo>
                <a:cubicBezTo>
                  <a:pt x="778934" y="295382"/>
                  <a:pt x="745924" y="319365"/>
                  <a:pt x="728134" y="329249"/>
                </a:cubicBezTo>
                <a:cubicBezTo>
                  <a:pt x="682313" y="354706"/>
                  <a:pt x="722437" y="317064"/>
                  <a:pt x="677334" y="354649"/>
                </a:cubicBezTo>
                <a:cubicBezTo>
                  <a:pt x="665356" y="364630"/>
                  <a:pt x="641054" y="389305"/>
                  <a:pt x="635000" y="405449"/>
                </a:cubicBezTo>
                <a:cubicBezTo>
                  <a:pt x="629947" y="418923"/>
                  <a:pt x="631587" y="434308"/>
                  <a:pt x="626534" y="447782"/>
                </a:cubicBezTo>
                <a:cubicBezTo>
                  <a:pt x="622961" y="457310"/>
                  <a:pt x="614151" y="464080"/>
                  <a:pt x="609600" y="473182"/>
                </a:cubicBezTo>
                <a:cubicBezTo>
                  <a:pt x="605609" y="481164"/>
                  <a:pt x="603956" y="490115"/>
                  <a:pt x="601134" y="498582"/>
                </a:cubicBezTo>
                <a:cubicBezTo>
                  <a:pt x="589845" y="501404"/>
                  <a:pt x="578787" y="508695"/>
                  <a:pt x="567267" y="507049"/>
                </a:cubicBezTo>
                <a:cubicBezTo>
                  <a:pt x="554805" y="505269"/>
                  <a:pt x="533702" y="481951"/>
                  <a:pt x="524934" y="473182"/>
                </a:cubicBezTo>
                <a:cubicBezTo>
                  <a:pt x="515940" y="470184"/>
                  <a:pt x="509441" y="468084"/>
                  <a:pt x="504840" y="466635"/>
                </a:cubicBezTo>
                <a:lnTo>
                  <a:pt x="496213" y="464022"/>
                </a:lnTo>
                <a:lnTo>
                  <a:pt x="498576" y="464564"/>
                </a:lnTo>
                <a:cubicBezTo>
                  <a:pt x="504251" y="465570"/>
                  <a:pt x="511655" y="465215"/>
                  <a:pt x="482600" y="447782"/>
                </a:cubicBezTo>
                <a:cubicBezTo>
                  <a:pt x="474947" y="443190"/>
                  <a:pt x="464949" y="443744"/>
                  <a:pt x="457200" y="439316"/>
                </a:cubicBezTo>
                <a:cubicBezTo>
                  <a:pt x="444948" y="432315"/>
                  <a:pt x="434623" y="422383"/>
                  <a:pt x="423334" y="413916"/>
                </a:cubicBezTo>
                <a:cubicBezTo>
                  <a:pt x="414867" y="411094"/>
                  <a:pt x="405587" y="410041"/>
                  <a:pt x="397934" y="405449"/>
                </a:cubicBezTo>
                <a:cubicBezTo>
                  <a:pt x="384527" y="397405"/>
                  <a:pt x="371760" y="374655"/>
                  <a:pt x="364067" y="363116"/>
                </a:cubicBezTo>
                <a:cubicBezTo>
                  <a:pt x="343356" y="332049"/>
                  <a:pt x="333080" y="316919"/>
                  <a:pt x="328502" y="310275"/>
                </a:cubicBezTo>
                <a:lnTo>
                  <a:pt x="327203" y="308428"/>
                </a:lnTo>
                <a:lnTo>
                  <a:pt x="331520" y="312644"/>
                </a:lnTo>
                <a:cubicBezTo>
                  <a:pt x="330790" y="310144"/>
                  <a:pt x="326284" y="301229"/>
                  <a:pt x="313267" y="278449"/>
                </a:cubicBezTo>
                <a:cubicBezTo>
                  <a:pt x="308219" y="269614"/>
                  <a:pt x="300885" y="262150"/>
                  <a:pt x="296334" y="253049"/>
                </a:cubicBezTo>
                <a:cubicBezTo>
                  <a:pt x="287655" y="235692"/>
                  <a:pt x="282621" y="201419"/>
                  <a:pt x="279400" y="185316"/>
                </a:cubicBezTo>
                <a:cubicBezTo>
                  <a:pt x="273756" y="176849"/>
                  <a:pt x="267018" y="169017"/>
                  <a:pt x="262467" y="159916"/>
                </a:cubicBezTo>
                <a:cubicBezTo>
                  <a:pt x="255277" y="145536"/>
                  <a:pt x="256910" y="124196"/>
                  <a:pt x="237067" y="117582"/>
                </a:cubicBezTo>
                <a:cubicBezTo>
                  <a:pt x="218135" y="111271"/>
                  <a:pt x="197556" y="111938"/>
                  <a:pt x="177800" y="109116"/>
                </a:cubicBezTo>
                <a:lnTo>
                  <a:pt x="152400" y="117582"/>
                </a:lnTo>
                <a:lnTo>
                  <a:pt x="127000" y="126049"/>
                </a:lnTo>
                <a:cubicBezTo>
                  <a:pt x="68627" y="145507"/>
                  <a:pt x="88821" y="130360"/>
                  <a:pt x="59267" y="159916"/>
                </a:cubicBezTo>
                <a:cubicBezTo>
                  <a:pt x="50800" y="162738"/>
                  <a:pt x="41293" y="163432"/>
                  <a:pt x="33867" y="168382"/>
                </a:cubicBezTo>
                <a:cubicBezTo>
                  <a:pt x="17572" y="179245"/>
                  <a:pt x="10144" y="188828"/>
                  <a:pt x="5213" y="200429"/>
                </a:cubicBezTo>
                <a:lnTo>
                  <a:pt x="0" y="217255"/>
                </a:lnTo>
                <a:lnTo>
                  <a:pt x="0" y="108139"/>
                </a:lnTo>
                <a:lnTo>
                  <a:pt x="5213" y="91313"/>
                </a:lnTo>
                <a:cubicBezTo>
                  <a:pt x="10144" y="79712"/>
                  <a:pt x="17572" y="70129"/>
                  <a:pt x="33867" y="59266"/>
                </a:cubicBezTo>
                <a:cubicBezTo>
                  <a:pt x="41293" y="54316"/>
                  <a:pt x="50800" y="53622"/>
                  <a:pt x="59267" y="50800"/>
                </a:cubicBezTo>
                <a:cubicBezTo>
                  <a:pt x="88821" y="21244"/>
                  <a:pt x="68627" y="36391"/>
                  <a:pt x="127000" y="16933"/>
                </a:cubicBezTo>
                <a:lnTo>
                  <a:pt x="152400" y="846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kern="0">
              <a:solidFill>
                <a:srgbClr val="FFFFFF"/>
              </a:solidFill>
              <a:latin typeface="Calibri" panose="020F0502020204030204"/>
            </a:endParaRPr>
          </a:p>
        </p:txBody>
      </p:sp>
      <p:grpSp>
        <p:nvGrpSpPr>
          <p:cNvPr id="36" name="原创设计师QQ69613753    _13"/>
          <p:cNvGrpSpPr>
            <a:grpSpLocks/>
          </p:cNvGrpSpPr>
          <p:nvPr/>
        </p:nvGrpSpPr>
        <p:grpSpPr bwMode="auto">
          <a:xfrm rot="682902">
            <a:off x="2004158" y="1970088"/>
            <a:ext cx="284024" cy="658936"/>
            <a:chOff x="6324208" y="2380133"/>
            <a:chExt cx="816093" cy="1892286"/>
          </a:xfrm>
          <a:effectLst/>
        </p:grpSpPr>
        <p:sp>
          <p:nvSpPr>
            <p:cNvPr id="37" name="Rectangle 11"/>
            <p:cNvSpPr/>
            <p:nvPr/>
          </p:nvSpPr>
          <p:spPr>
            <a:xfrm>
              <a:off x="6650159" y="3324641"/>
              <a:ext cx="108812" cy="940707"/>
            </a:xfrm>
            <a:custGeom>
              <a:avLst/>
              <a:gdLst>
                <a:gd name="connsiteX0" fmla="*/ 0 w 360040"/>
                <a:gd name="connsiteY0" fmla="*/ 0 h 1691782"/>
                <a:gd name="connsiteX1" fmla="*/ 360040 w 360040"/>
                <a:gd name="connsiteY1" fmla="*/ 0 h 1691782"/>
                <a:gd name="connsiteX2" fmla="*/ 360040 w 360040"/>
                <a:gd name="connsiteY2" fmla="*/ 1691782 h 1691782"/>
                <a:gd name="connsiteX3" fmla="*/ 0 w 360040"/>
                <a:gd name="connsiteY3" fmla="*/ 1691782 h 1691782"/>
                <a:gd name="connsiteX4" fmla="*/ 0 w 360040"/>
                <a:gd name="connsiteY4" fmla="*/ 0 h 1691782"/>
                <a:gd name="connsiteX0" fmla="*/ 0 w 360040"/>
                <a:gd name="connsiteY0" fmla="*/ 0 h 1691782"/>
                <a:gd name="connsiteX1" fmla="*/ 360040 w 360040"/>
                <a:gd name="connsiteY1" fmla="*/ 0 h 1691782"/>
                <a:gd name="connsiteX2" fmla="*/ 360040 w 360040"/>
                <a:gd name="connsiteY2" fmla="*/ 1691782 h 1691782"/>
                <a:gd name="connsiteX3" fmla="*/ 0 w 360040"/>
                <a:gd name="connsiteY3" fmla="*/ 1691782 h 1691782"/>
                <a:gd name="connsiteX4" fmla="*/ 0 w 360040"/>
                <a:gd name="connsiteY4" fmla="*/ 0 h 1691782"/>
                <a:gd name="connsiteX0" fmla="*/ 0 w 360040"/>
                <a:gd name="connsiteY0" fmla="*/ 0 h 1891526"/>
                <a:gd name="connsiteX1" fmla="*/ 360040 w 360040"/>
                <a:gd name="connsiteY1" fmla="*/ 0 h 1891526"/>
                <a:gd name="connsiteX2" fmla="*/ 360040 w 360040"/>
                <a:gd name="connsiteY2" fmla="*/ 1691782 h 1891526"/>
                <a:gd name="connsiteX3" fmla="*/ 0 w 360040"/>
                <a:gd name="connsiteY3" fmla="*/ 1691782 h 1891526"/>
                <a:gd name="connsiteX4" fmla="*/ 0 w 360040"/>
                <a:gd name="connsiteY4" fmla="*/ 0 h 1891526"/>
                <a:gd name="connsiteX0" fmla="*/ 0 w 360954"/>
                <a:gd name="connsiteY0" fmla="*/ 0 h 1800769"/>
                <a:gd name="connsiteX1" fmla="*/ 360040 w 360954"/>
                <a:gd name="connsiteY1" fmla="*/ 0 h 1800769"/>
                <a:gd name="connsiteX2" fmla="*/ 360040 w 360954"/>
                <a:gd name="connsiteY2" fmla="*/ 1691782 h 1800769"/>
                <a:gd name="connsiteX3" fmla="*/ 0 w 360954"/>
                <a:gd name="connsiteY3" fmla="*/ 1691782 h 1800769"/>
                <a:gd name="connsiteX4" fmla="*/ 0 w 360954"/>
                <a:gd name="connsiteY4" fmla="*/ 0 h 1800769"/>
                <a:gd name="connsiteX0" fmla="*/ 0 w 360725"/>
                <a:gd name="connsiteY0" fmla="*/ 0 h 1757138"/>
                <a:gd name="connsiteX1" fmla="*/ 360040 w 360725"/>
                <a:gd name="connsiteY1" fmla="*/ 0 h 1757138"/>
                <a:gd name="connsiteX2" fmla="*/ 360040 w 360725"/>
                <a:gd name="connsiteY2" fmla="*/ 1691782 h 1757138"/>
                <a:gd name="connsiteX3" fmla="*/ 0 w 360725"/>
                <a:gd name="connsiteY3" fmla="*/ 1691782 h 1757138"/>
                <a:gd name="connsiteX4" fmla="*/ 0 w 360725"/>
                <a:gd name="connsiteY4" fmla="*/ 0 h 1757138"/>
                <a:gd name="connsiteX0" fmla="*/ 0 w 360725"/>
                <a:gd name="connsiteY0" fmla="*/ 0 h 1760590"/>
                <a:gd name="connsiteX1" fmla="*/ 360040 w 360725"/>
                <a:gd name="connsiteY1" fmla="*/ 0 h 1760590"/>
                <a:gd name="connsiteX2" fmla="*/ 360040 w 360725"/>
                <a:gd name="connsiteY2" fmla="*/ 1705177 h 1760590"/>
                <a:gd name="connsiteX3" fmla="*/ 0 w 360725"/>
                <a:gd name="connsiteY3" fmla="*/ 1691782 h 1760590"/>
                <a:gd name="connsiteX4" fmla="*/ 0 w 360725"/>
                <a:gd name="connsiteY4" fmla="*/ 0 h 1760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725" h="1760590">
                  <a:moveTo>
                    <a:pt x="0" y="0"/>
                  </a:moveTo>
                  <a:lnTo>
                    <a:pt x="360040" y="0"/>
                  </a:lnTo>
                  <a:lnTo>
                    <a:pt x="360040" y="1705177"/>
                  </a:lnTo>
                  <a:cubicBezTo>
                    <a:pt x="376233" y="1695041"/>
                    <a:pt x="100933" y="1843776"/>
                    <a:pt x="0" y="1691782"/>
                  </a:cubicBez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FFFF"/>
                </a:gs>
                <a:gs pos="7001">
                  <a:srgbClr val="E6E6E6"/>
                </a:gs>
                <a:gs pos="32001">
                  <a:srgbClr val="7D8496"/>
                </a:gs>
                <a:gs pos="47000">
                  <a:srgbClr val="E6E6E6"/>
                </a:gs>
                <a:gs pos="85001">
                  <a:srgbClr val="7D8496"/>
                </a:gs>
                <a:gs pos="100000">
                  <a:srgbClr val="E6E6E6"/>
                </a:gs>
              </a:gsLst>
              <a:lin ang="108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38" name="Ellipse 34"/>
            <p:cNvSpPr/>
            <p:nvPr/>
          </p:nvSpPr>
          <p:spPr>
            <a:xfrm>
              <a:off x="6323134" y="2967501"/>
              <a:ext cx="816093" cy="706888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3175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39" name="Ellipse 35"/>
            <p:cNvSpPr/>
            <p:nvPr/>
          </p:nvSpPr>
          <p:spPr>
            <a:xfrm rot="1800000">
              <a:off x="6339181" y="3030012"/>
              <a:ext cx="647435" cy="592700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pic>
          <p:nvPicPr>
            <p:cNvPr id="40" name="Picture 5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3138" t="19901" r="24571" b="27188"/>
            <a:stretch>
              <a:fillRect/>
            </a:stretch>
          </p:blipFill>
          <p:spPr bwMode="auto">
            <a:xfrm rot="-1835306">
              <a:off x="6730137" y="3272369"/>
              <a:ext cx="385960" cy="29498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1" name="Trapèze 10"/>
            <p:cNvSpPr/>
            <p:nvPr/>
          </p:nvSpPr>
          <p:spPr>
            <a:xfrm>
              <a:off x="6485432" y="2629937"/>
              <a:ext cx="489656" cy="766704"/>
            </a:xfrm>
            <a:custGeom>
              <a:avLst/>
              <a:gdLst>
                <a:gd name="connsiteX0" fmla="*/ 0 w 914400"/>
                <a:gd name="connsiteY0" fmla="*/ 1216152 h 1216152"/>
                <a:gd name="connsiteX1" fmla="*/ 228600 w 914400"/>
                <a:gd name="connsiteY1" fmla="*/ 0 h 1216152"/>
                <a:gd name="connsiteX2" fmla="*/ 685800 w 914400"/>
                <a:gd name="connsiteY2" fmla="*/ 0 h 1216152"/>
                <a:gd name="connsiteX3" fmla="*/ 914400 w 914400"/>
                <a:gd name="connsiteY3" fmla="*/ 1216152 h 1216152"/>
                <a:gd name="connsiteX4" fmla="*/ 0 w 914400"/>
                <a:gd name="connsiteY4" fmla="*/ 1216152 h 1216152"/>
                <a:gd name="connsiteX0" fmla="*/ 0 w 914400"/>
                <a:gd name="connsiteY0" fmla="*/ 1216152 h 1216152"/>
                <a:gd name="connsiteX1" fmla="*/ 228600 w 914400"/>
                <a:gd name="connsiteY1" fmla="*/ 0 h 1216152"/>
                <a:gd name="connsiteX2" fmla="*/ 685800 w 914400"/>
                <a:gd name="connsiteY2" fmla="*/ 0 h 1216152"/>
                <a:gd name="connsiteX3" fmla="*/ 914400 w 914400"/>
                <a:gd name="connsiteY3" fmla="*/ 1216152 h 1216152"/>
                <a:gd name="connsiteX4" fmla="*/ 0 w 914400"/>
                <a:gd name="connsiteY4" fmla="*/ 1216152 h 1216152"/>
                <a:gd name="connsiteX0" fmla="*/ 0 w 914400"/>
                <a:gd name="connsiteY0" fmla="*/ 1216152 h 1406802"/>
                <a:gd name="connsiteX1" fmla="*/ 228600 w 914400"/>
                <a:gd name="connsiteY1" fmla="*/ 0 h 1406802"/>
                <a:gd name="connsiteX2" fmla="*/ 685800 w 914400"/>
                <a:gd name="connsiteY2" fmla="*/ 0 h 1406802"/>
                <a:gd name="connsiteX3" fmla="*/ 914400 w 914400"/>
                <a:gd name="connsiteY3" fmla="*/ 1216152 h 1406802"/>
                <a:gd name="connsiteX4" fmla="*/ 0 w 914400"/>
                <a:gd name="connsiteY4" fmla="*/ 1216152 h 1406802"/>
                <a:gd name="connsiteX0" fmla="*/ 0 w 914400"/>
                <a:gd name="connsiteY0" fmla="*/ 1216152 h 1436902"/>
                <a:gd name="connsiteX1" fmla="*/ 228600 w 914400"/>
                <a:gd name="connsiteY1" fmla="*/ 0 h 1436902"/>
                <a:gd name="connsiteX2" fmla="*/ 685800 w 914400"/>
                <a:gd name="connsiteY2" fmla="*/ 0 h 1436902"/>
                <a:gd name="connsiteX3" fmla="*/ 914400 w 914400"/>
                <a:gd name="connsiteY3" fmla="*/ 1216152 h 1436902"/>
                <a:gd name="connsiteX4" fmla="*/ 0 w 914400"/>
                <a:gd name="connsiteY4" fmla="*/ 1216152 h 1436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" h="1436902">
                  <a:moveTo>
                    <a:pt x="0" y="1216152"/>
                  </a:moveTo>
                  <a:lnTo>
                    <a:pt x="228600" y="0"/>
                  </a:lnTo>
                  <a:lnTo>
                    <a:pt x="685800" y="0"/>
                  </a:lnTo>
                  <a:lnTo>
                    <a:pt x="914400" y="1216152"/>
                  </a:lnTo>
                  <a:cubicBezTo>
                    <a:pt x="737539" y="1517152"/>
                    <a:pt x="167923" y="1503746"/>
                    <a:pt x="0" y="1216152"/>
                  </a:cubicBezTo>
                  <a:close/>
                </a:path>
              </a:pathLst>
            </a:cu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42" name="Ellipse 38"/>
            <p:cNvSpPr/>
            <p:nvPr/>
          </p:nvSpPr>
          <p:spPr>
            <a:xfrm>
              <a:off x="6442494" y="2377602"/>
              <a:ext cx="576706" cy="505695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10800000" scaled="1"/>
              <a:tileRect/>
            </a:gradFill>
            <a:ln w="3175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43" name="Ellipse 39"/>
            <p:cNvSpPr/>
            <p:nvPr/>
          </p:nvSpPr>
          <p:spPr>
            <a:xfrm>
              <a:off x="6416832" y="2370908"/>
              <a:ext cx="576706" cy="429569"/>
            </a:xfrm>
            <a:prstGeom prst="ellipse">
              <a:avLst/>
            </a:prstGeom>
            <a:gradFill flip="none" rotWithShape="1">
              <a:gsLst>
                <a:gs pos="0">
                  <a:sysClr val="window" lastClr="FFFFFF">
                    <a:lumMod val="50000"/>
                  </a:sysClr>
                </a:gs>
                <a:gs pos="50000">
                  <a:sysClr val="window" lastClr="FFFFFF">
                    <a:lumMod val="6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2700000" scaled="1"/>
              <a:tileRect/>
            </a:gradFill>
            <a:ln w="3175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fr-FR" kern="0">
                <a:solidFill>
                  <a:srgbClr val="FFFFFF"/>
                </a:solidFill>
                <a:latin typeface="Calibri" panose="020F0502020204030204"/>
              </a:endParaRPr>
            </a:p>
          </p:txBody>
        </p:sp>
      </p:grpSp>
      <p:sp>
        <p:nvSpPr>
          <p:cNvPr id="48" name="原创设计师QQ69613753    _14"/>
          <p:cNvSpPr/>
          <p:nvPr/>
        </p:nvSpPr>
        <p:spPr>
          <a:xfrm>
            <a:off x="1383385" y="3217730"/>
            <a:ext cx="1544028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原创设计师QQ69613753    _15"/>
          <p:cNvSpPr/>
          <p:nvPr/>
        </p:nvSpPr>
        <p:spPr>
          <a:xfrm>
            <a:off x="3983392" y="3217730"/>
            <a:ext cx="1544028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原创设计师QQ69613753    _16"/>
          <p:cNvSpPr/>
          <p:nvPr/>
        </p:nvSpPr>
        <p:spPr>
          <a:xfrm>
            <a:off x="6675941" y="3217730"/>
            <a:ext cx="1544028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原创设计师QQ69613753    _17"/>
          <p:cNvSpPr/>
          <p:nvPr/>
        </p:nvSpPr>
        <p:spPr>
          <a:xfrm>
            <a:off x="9326834" y="3217730"/>
            <a:ext cx="1544028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7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98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21" name="原创设计师QQ69613753    _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22" y="1078471"/>
            <a:ext cx="3851514" cy="5779529"/>
          </a:xfrm>
          <a:prstGeom prst="rect">
            <a:avLst/>
          </a:prstGeom>
        </p:spPr>
      </p:pic>
      <p:pic>
        <p:nvPicPr>
          <p:cNvPr id="22" name="原创设计师QQ69613753    _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035" y="1078471"/>
            <a:ext cx="1950715" cy="2927216"/>
          </a:xfrm>
          <a:prstGeom prst="rect">
            <a:avLst/>
          </a:prstGeom>
        </p:spPr>
      </p:pic>
      <p:pic>
        <p:nvPicPr>
          <p:cNvPr id="23" name="原创设计师QQ69613753    _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049" y="1078471"/>
            <a:ext cx="1950715" cy="2927216"/>
          </a:xfrm>
          <a:prstGeom prst="rect">
            <a:avLst/>
          </a:prstGeom>
        </p:spPr>
      </p:pic>
      <p:pic>
        <p:nvPicPr>
          <p:cNvPr id="24" name="原创设计师QQ69613753    _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7063" y="1078471"/>
            <a:ext cx="1950715" cy="2927216"/>
          </a:xfrm>
          <a:prstGeom prst="rect">
            <a:avLst/>
          </a:prstGeom>
        </p:spPr>
      </p:pic>
      <p:sp>
        <p:nvSpPr>
          <p:cNvPr id="25" name="原创设计师QQ69613753    _6"/>
          <p:cNvSpPr/>
          <p:nvPr/>
        </p:nvSpPr>
        <p:spPr>
          <a:xfrm>
            <a:off x="4385736" y="4412141"/>
            <a:ext cx="7806264" cy="16956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原创设计师QQ69613753    _7"/>
          <p:cNvSpPr/>
          <p:nvPr/>
        </p:nvSpPr>
        <p:spPr>
          <a:xfrm>
            <a:off x="-1" y="4412141"/>
            <a:ext cx="4385736" cy="169563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原创设计师QQ69613753    _8"/>
          <p:cNvSpPr txBox="1"/>
          <p:nvPr/>
        </p:nvSpPr>
        <p:spPr>
          <a:xfrm>
            <a:off x="4859034" y="5039363"/>
            <a:ext cx="6798743" cy="61266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请在此处添加正文内容，根据需要调整字体与字号。请在此处添加正文内容，根据需要调整字体与字号。请在此处添加正文内容，根据需要调整字体与字号。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" name="原创设计师QQ69613753    _9"/>
          <p:cNvSpPr txBox="1"/>
          <p:nvPr/>
        </p:nvSpPr>
        <p:spPr>
          <a:xfrm>
            <a:off x="4859033" y="4700809"/>
            <a:ext cx="2366083" cy="338554"/>
          </a:xfrm>
          <a:prstGeom prst="rect">
            <a:avLst/>
          </a:prstGeom>
          <a:noFill/>
        </p:spPr>
        <p:txBody>
          <a:bodyPr wrap="none" lIns="0" rIns="108000" rtlCol="0">
            <a:sp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请在此处添加正文小标题</a:t>
            </a:r>
          </a:p>
        </p:txBody>
      </p:sp>
      <p:pic>
        <p:nvPicPr>
          <p:cNvPr id="11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22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原创设计师QQ69613753    _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" b="14877"/>
          <a:stretch/>
        </p:blipFill>
        <p:spPr>
          <a:xfrm flipH="1">
            <a:off x="-18730" y="1"/>
            <a:ext cx="12207111" cy="6866500"/>
          </a:xfrm>
          <a:prstGeom prst="rect">
            <a:avLst/>
          </a:prstGeom>
        </p:spPr>
      </p:pic>
      <p:grpSp>
        <p:nvGrpSpPr>
          <p:cNvPr id="8" name="原创设计师QQ69613753    _2"/>
          <p:cNvGrpSpPr/>
          <p:nvPr/>
        </p:nvGrpSpPr>
        <p:grpSpPr>
          <a:xfrm>
            <a:off x="-18730" y="2455259"/>
            <a:ext cx="10628079" cy="4402741"/>
            <a:chOff x="-18730" y="2455259"/>
            <a:chExt cx="10628079" cy="4402741"/>
          </a:xfrm>
        </p:grpSpPr>
        <p:sp>
          <p:nvSpPr>
            <p:cNvPr id="4" name="Shape 156"/>
            <p:cNvSpPr/>
            <p:nvPr/>
          </p:nvSpPr>
          <p:spPr>
            <a:xfrm>
              <a:off x="-18730" y="2868215"/>
              <a:ext cx="10628079" cy="39897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1" h="18162" extrusionOk="0">
                  <a:moveTo>
                    <a:pt x="0" y="2007"/>
                  </a:moveTo>
                  <a:lnTo>
                    <a:pt x="0" y="18162"/>
                  </a:lnTo>
                  <a:lnTo>
                    <a:pt x="20728" y="18162"/>
                  </a:lnTo>
                  <a:cubicBezTo>
                    <a:pt x="21600" y="2933"/>
                    <a:pt x="15438" y="9748"/>
                    <a:pt x="11751" y="2674"/>
                  </a:cubicBezTo>
                  <a:cubicBezTo>
                    <a:pt x="8567" y="-3438"/>
                    <a:pt x="6374" y="2667"/>
                    <a:pt x="4197" y="3937"/>
                  </a:cubicBezTo>
                  <a:cubicBezTo>
                    <a:pt x="1396" y="5570"/>
                    <a:pt x="0" y="2007"/>
                    <a:pt x="0" y="2007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/>
            </a:p>
          </p:txBody>
        </p:sp>
        <p:sp>
          <p:nvSpPr>
            <p:cNvPr id="5" name="Shape 157"/>
            <p:cNvSpPr/>
            <p:nvPr/>
          </p:nvSpPr>
          <p:spPr>
            <a:xfrm>
              <a:off x="-13092" y="2455259"/>
              <a:ext cx="3288509" cy="13753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187" extrusionOk="0">
                  <a:moveTo>
                    <a:pt x="0" y="0"/>
                  </a:moveTo>
                  <a:lnTo>
                    <a:pt x="0" y="11247"/>
                  </a:lnTo>
                  <a:cubicBezTo>
                    <a:pt x="4449" y="17205"/>
                    <a:pt x="11449" y="21600"/>
                    <a:pt x="21600" y="9539"/>
                  </a:cubicBezTo>
                  <a:cubicBezTo>
                    <a:pt x="11455" y="20381"/>
                    <a:pt x="2428" y="1427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/>
            </a:p>
          </p:txBody>
        </p:sp>
      </p:grpSp>
      <p:sp>
        <p:nvSpPr>
          <p:cNvPr id="10" name="原创设计师QQ69613753    _3"/>
          <p:cNvSpPr/>
          <p:nvPr/>
        </p:nvSpPr>
        <p:spPr>
          <a:xfrm flipH="1">
            <a:off x="1563921" y="2868215"/>
            <a:ext cx="10628079" cy="39897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11" h="18162" extrusionOk="0">
                <a:moveTo>
                  <a:pt x="0" y="2007"/>
                </a:moveTo>
                <a:lnTo>
                  <a:pt x="0" y="18162"/>
                </a:lnTo>
                <a:lnTo>
                  <a:pt x="20728" y="18162"/>
                </a:lnTo>
                <a:cubicBezTo>
                  <a:pt x="21600" y="2933"/>
                  <a:pt x="15438" y="9748"/>
                  <a:pt x="11751" y="2674"/>
                </a:cubicBezTo>
                <a:cubicBezTo>
                  <a:pt x="8567" y="-3438"/>
                  <a:pt x="6374" y="2667"/>
                  <a:pt x="4197" y="3937"/>
                </a:cubicBezTo>
                <a:cubicBezTo>
                  <a:pt x="1396" y="5570"/>
                  <a:pt x="0" y="2007"/>
                  <a:pt x="0" y="2007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1" name="原创设计师QQ69613753    _4"/>
          <p:cNvSpPr/>
          <p:nvPr/>
        </p:nvSpPr>
        <p:spPr>
          <a:xfrm flipH="1">
            <a:off x="8897853" y="2455259"/>
            <a:ext cx="3288509" cy="1375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87" extrusionOk="0">
                <a:moveTo>
                  <a:pt x="0" y="0"/>
                </a:moveTo>
                <a:lnTo>
                  <a:pt x="0" y="11247"/>
                </a:lnTo>
                <a:cubicBezTo>
                  <a:pt x="4449" y="17205"/>
                  <a:pt x="11449" y="21600"/>
                  <a:pt x="21600" y="9539"/>
                </a:cubicBezTo>
                <a:cubicBezTo>
                  <a:pt x="11455" y="20381"/>
                  <a:pt x="2428" y="14276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2" name="原创设计师QQ69613753    _5"/>
          <p:cNvSpPr/>
          <p:nvPr/>
        </p:nvSpPr>
        <p:spPr>
          <a:xfrm flipH="1">
            <a:off x="4908018" y="3978275"/>
            <a:ext cx="2375970" cy="9787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</a:rPr>
              <a:t>数据图表分析</a:t>
            </a:r>
            <a:endParaRPr lang="en-US" altLang="zh-CN" sz="2800" b="1" dirty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en-US" altLang="zh-CN" sz="2000" dirty="0">
                <a:solidFill>
                  <a:schemeClr val="bg1"/>
                </a:solidFill>
                <a:effectLst/>
              </a:rPr>
              <a:t>COMPANY PROFILE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3" name="原创设计师QQ69613753    _6"/>
          <p:cNvSpPr/>
          <p:nvPr/>
        </p:nvSpPr>
        <p:spPr>
          <a:xfrm flipH="1">
            <a:off x="4204249" y="5342310"/>
            <a:ext cx="3783503" cy="6181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为客户提供有效服务，是我们工作的方向和价值评价的标尺，成就客户就是成就我们自己</a:t>
            </a:r>
            <a:endParaRPr lang="en-US" altLang="zh-CN" sz="12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4" name="原创设计师QQ69613753    _7"/>
          <p:cNvCxnSpPr/>
          <p:nvPr/>
        </p:nvCxnSpPr>
        <p:spPr>
          <a:xfrm flipH="1">
            <a:off x="5772000" y="5110857"/>
            <a:ext cx="648000" cy="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42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/>
          <p:nvPr/>
        </p:nvSpPr>
        <p:spPr>
          <a:xfrm>
            <a:off x="4786854" y="1603706"/>
            <a:ext cx="6540500" cy="44704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原创设计师QQ69613753    _3"/>
          <p:cNvSpPr/>
          <p:nvPr/>
        </p:nvSpPr>
        <p:spPr>
          <a:xfrm>
            <a:off x="5104354" y="1775459"/>
            <a:ext cx="5876925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项目名称</a:t>
            </a:r>
            <a:endParaRPr lang="en-US" altLang="zh-CN" sz="14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bg1"/>
                </a:solidFill>
                <a:latin typeface="+mn-ea"/>
              </a:rPr>
              <a:t>我们坚持以客户为中心，快速响应客户需求，持续为客户创造长期价值进而成就客户。为客户提供有效服务，是我们工作的方向和价值评价的标尺，成就客户就是成就我们自己。我们坚持以客户为中心，快速响应客户需求，持续为客户创造长期价值进而成就客户</a:t>
            </a:r>
          </a:p>
        </p:txBody>
      </p:sp>
      <p:grpSp>
        <p:nvGrpSpPr>
          <p:cNvPr id="5" name="原创设计师QQ69613753    _4"/>
          <p:cNvGrpSpPr/>
          <p:nvPr/>
        </p:nvGrpSpPr>
        <p:grpSpPr>
          <a:xfrm>
            <a:off x="8180929" y="4635970"/>
            <a:ext cx="2800350" cy="1184940"/>
            <a:chOff x="8180929" y="4496270"/>
            <a:chExt cx="2800350" cy="1184940"/>
          </a:xfrm>
        </p:grpSpPr>
        <p:sp>
          <p:nvSpPr>
            <p:cNvPr id="6" name="矩形 5"/>
            <p:cNvSpPr/>
            <p:nvPr/>
          </p:nvSpPr>
          <p:spPr>
            <a:xfrm>
              <a:off x="8857204" y="4496270"/>
              <a:ext cx="2124075" cy="11849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400" dirty="0">
                  <a:solidFill>
                    <a:schemeClr val="bg1"/>
                  </a:solidFill>
                  <a:effectLst/>
                </a:rPr>
                <a:t>项目日期 </a:t>
              </a:r>
              <a:endParaRPr lang="en-US" altLang="zh-CN" sz="1400" dirty="0">
                <a:solidFill>
                  <a:schemeClr val="bg1"/>
                </a:solidFill>
                <a:latin typeface="+mn-ea"/>
              </a:endParaRPr>
            </a:p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000" dirty="0">
                  <a:solidFill>
                    <a:schemeClr val="bg1"/>
                  </a:solidFill>
                  <a:latin typeface="+mn-ea"/>
                </a:rPr>
                <a:t>我们坚持以客户为中心，快速响应客户需求，持续为客户创造长期价值进而成就客户</a:t>
              </a: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8180929" y="4619956"/>
              <a:ext cx="676275" cy="676275"/>
              <a:chOff x="8220075" y="4619956"/>
              <a:chExt cx="676275" cy="676275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8220075" y="4619956"/>
                <a:ext cx="676275" cy="67627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Freeform 61"/>
              <p:cNvSpPr>
                <a:spLocks noEditPoints="1"/>
              </p:cNvSpPr>
              <p:nvPr/>
            </p:nvSpPr>
            <p:spPr bwMode="auto">
              <a:xfrm>
                <a:off x="8397081" y="4796962"/>
                <a:ext cx="322263" cy="322263"/>
              </a:xfrm>
              <a:custGeom>
                <a:avLst/>
                <a:gdLst>
                  <a:gd name="T0" fmla="*/ 890 w 1018"/>
                  <a:gd name="T1" fmla="*/ 61 h 1017"/>
                  <a:gd name="T2" fmla="*/ 876 w 1018"/>
                  <a:gd name="T3" fmla="*/ 5 h 1017"/>
                  <a:gd name="T4" fmla="*/ 147 w 1018"/>
                  <a:gd name="T5" fmla="*/ 2 h 1017"/>
                  <a:gd name="T6" fmla="*/ 127 w 1018"/>
                  <a:gd name="T7" fmla="*/ 31 h 1017"/>
                  <a:gd name="T8" fmla="*/ 131 w 1018"/>
                  <a:gd name="T9" fmla="*/ 148 h 1017"/>
                  <a:gd name="T10" fmla="*/ 24 w 1018"/>
                  <a:gd name="T11" fmla="*/ 243 h 1017"/>
                  <a:gd name="T12" fmla="*/ 3 w 1018"/>
                  <a:gd name="T13" fmla="*/ 383 h 1017"/>
                  <a:gd name="T14" fmla="*/ 61 w 1018"/>
                  <a:gd name="T15" fmla="*/ 493 h 1017"/>
                  <a:gd name="T16" fmla="*/ 170 w 1018"/>
                  <a:gd name="T17" fmla="*/ 551 h 1017"/>
                  <a:gd name="T18" fmla="*/ 274 w 1018"/>
                  <a:gd name="T19" fmla="*/ 546 h 1017"/>
                  <a:gd name="T20" fmla="*/ 382 w 1018"/>
                  <a:gd name="T21" fmla="*/ 690 h 1017"/>
                  <a:gd name="T22" fmla="*/ 410 w 1018"/>
                  <a:gd name="T23" fmla="*/ 735 h 1017"/>
                  <a:gd name="T24" fmla="*/ 410 w 1018"/>
                  <a:gd name="T25" fmla="*/ 791 h 1017"/>
                  <a:gd name="T26" fmla="*/ 379 w 1018"/>
                  <a:gd name="T27" fmla="*/ 837 h 1017"/>
                  <a:gd name="T28" fmla="*/ 318 w 1018"/>
                  <a:gd name="T29" fmla="*/ 858 h 1017"/>
                  <a:gd name="T30" fmla="*/ 248 w 1018"/>
                  <a:gd name="T31" fmla="*/ 880 h 1017"/>
                  <a:gd name="T32" fmla="*/ 197 w 1018"/>
                  <a:gd name="T33" fmla="*/ 948 h 1017"/>
                  <a:gd name="T34" fmla="*/ 196 w 1018"/>
                  <a:gd name="T35" fmla="*/ 1003 h 1017"/>
                  <a:gd name="T36" fmla="*/ 795 w 1018"/>
                  <a:gd name="T37" fmla="*/ 1017 h 1017"/>
                  <a:gd name="T38" fmla="*/ 826 w 1018"/>
                  <a:gd name="T39" fmla="*/ 992 h 1017"/>
                  <a:gd name="T40" fmla="*/ 812 w 1018"/>
                  <a:gd name="T41" fmla="*/ 925 h 1017"/>
                  <a:gd name="T42" fmla="*/ 750 w 1018"/>
                  <a:gd name="T43" fmla="*/ 869 h 1017"/>
                  <a:gd name="T44" fmla="*/ 681 w 1018"/>
                  <a:gd name="T45" fmla="*/ 856 h 1017"/>
                  <a:gd name="T46" fmla="*/ 633 w 1018"/>
                  <a:gd name="T47" fmla="*/ 830 h 1017"/>
                  <a:gd name="T48" fmla="*/ 605 w 1018"/>
                  <a:gd name="T49" fmla="*/ 772 h 1017"/>
                  <a:gd name="T50" fmla="*/ 616 w 1018"/>
                  <a:gd name="T51" fmla="*/ 718 h 1017"/>
                  <a:gd name="T52" fmla="*/ 639 w 1018"/>
                  <a:gd name="T53" fmla="*/ 683 h 1017"/>
                  <a:gd name="T54" fmla="*/ 774 w 1018"/>
                  <a:gd name="T55" fmla="*/ 554 h 1017"/>
                  <a:gd name="T56" fmla="*/ 887 w 1018"/>
                  <a:gd name="T57" fmla="*/ 540 h 1017"/>
                  <a:gd name="T58" fmla="*/ 983 w 1018"/>
                  <a:gd name="T59" fmla="*/ 461 h 1017"/>
                  <a:gd name="T60" fmla="*/ 1018 w 1018"/>
                  <a:gd name="T61" fmla="*/ 342 h 1017"/>
                  <a:gd name="T62" fmla="*/ 971 w 1018"/>
                  <a:gd name="T63" fmla="*/ 210 h 1017"/>
                  <a:gd name="T64" fmla="*/ 154 w 1018"/>
                  <a:gd name="T65" fmla="*/ 481 h 1017"/>
                  <a:gd name="T66" fmla="*/ 88 w 1018"/>
                  <a:gd name="T67" fmla="*/ 426 h 1017"/>
                  <a:gd name="T68" fmla="*/ 63 w 1018"/>
                  <a:gd name="T69" fmla="*/ 345 h 1017"/>
                  <a:gd name="T70" fmla="*/ 92 w 1018"/>
                  <a:gd name="T71" fmla="*/ 256 h 1017"/>
                  <a:gd name="T72" fmla="*/ 152 w 1018"/>
                  <a:gd name="T73" fmla="*/ 252 h 1017"/>
                  <a:gd name="T74" fmla="*/ 241 w 1018"/>
                  <a:gd name="T75" fmla="*/ 488 h 1017"/>
                  <a:gd name="T76" fmla="*/ 176 w 1018"/>
                  <a:gd name="T77" fmla="*/ 487 h 1017"/>
                  <a:gd name="T78" fmla="*/ 717 w 1018"/>
                  <a:gd name="T79" fmla="*/ 925 h 1017"/>
                  <a:gd name="T80" fmla="*/ 263 w 1018"/>
                  <a:gd name="T81" fmla="*/ 954 h 1017"/>
                  <a:gd name="T82" fmla="*/ 301 w 1018"/>
                  <a:gd name="T83" fmla="*/ 925 h 1017"/>
                  <a:gd name="T84" fmla="*/ 380 w 1018"/>
                  <a:gd name="T85" fmla="*/ 910 h 1017"/>
                  <a:gd name="T86" fmla="*/ 448 w 1018"/>
                  <a:gd name="T87" fmla="*/ 854 h 1017"/>
                  <a:gd name="T88" fmla="*/ 476 w 1018"/>
                  <a:gd name="T89" fmla="*/ 778 h 1017"/>
                  <a:gd name="T90" fmla="*/ 509 w 1018"/>
                  <a:gd name="T91" fmla="*/ 795 h 1017"/>
                  <a:gd name="T92" fmla="*/ 543 w 1018"/>
                  <a:gd name="T93" fmla="*/ 778 h 1017"/>
                  <a:gd name="T94" fmla="*/ 578 w 1018"/>
                  <a:gd name="T95" fmla="*/ 865 h 1017"/>
                  <a:gd name="T96" fmla="*/ 653 w 1018"/>
                  <a:gd name="T97" fmla="*/ 915 h 1017"/>
                  <a:gd name="T98" fmla="*/ 494 w 1018"/>
                  <a:gd name="T99" fmla="*/ 709 h 1017"/>
                  <a:gd name="T100" fmla="*/ 329 w 1018"/>
                  <a:gd name="T101" fmla="*/ 511 h 1017"/>
                  <a:gd name="T102" fmla="*/ 247 w 1018"/>
                  <a:gd name="T103" fmla="*/ 342 h 1017"/>
                  <a:gd name="T104" fmla="*/ 196 w 1018"/>
                  <a:gd name="T105" fmla="*/ 132 h 1017"/>
                  <a:gd name="T106" fmla="*/ 817 w 1018"/>
                  <a:gd name="T107" fmla="*/ 164 h 1017"/>
                  <a:gd name="T108" fmla="*/ 762 w 1018"/>
                  <a:gd name="T109" fmla="*/ 369 h 1017"/>
                  <a:gd name="T110" fmla="*/ 663 w 1018"/>
                  <a:gd name="T111" fmla="*/ 550 h 1017"/>
                  <a:gd name="T112" fmla="*/ 509 w 1018"/>
                  <a:gd name="T113" fmla="*/ 722 h 1017"/>
                  <a:gd name="T114" fmla="*/ 911 w 1018"/>
                  <a:gd name="T115" fmla="*/ 448 h 1017"/>
                  <a:gd name="T116" fmla="*/ 842 w 1018"/>
                  <a:gd name="T117" fmla="*/ 487 h 1017"/>
                  <a:gd name="T118" fmla="*/ 777 w 1018"/>
                  <a:gd name="T119" fmla="*/ 489 h 1017"/>
                  <a:gd name="T120" fmla="*/ 866 w 1018"/>
                  <a:gd name="T121" fmla="*/ 252 h 1017"/>
                  <a:gd name="T122" fmla="*/ 926 w 1018"/>
                  <a:gd name="T123" fmla="*/ 257 h 1017"/>
                  <a:gd name="T124" fmla="*/ 955 w 1018"/>
                  <a:gd name="T125" fmla="*/ 345 h 10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18" h="1017">
                    <a:moveTo>
                      <a:pt x="887" y="148"/>
                    </a:moveTo>
                    <a:lnTo>
                      <a:pt x="887" y="148"/>
                    </a:lnTo>
                    <a:lnTo>
                      <a:pt x="884" y="147"/>
                    </a:lnTo>
                    <a:lnTo>
                      <a:pt x="884" y="147"/>
                    </a:lnTo>
                    <a:lnTo>
                      <a:pt x="887" y="119"/>
                    </a:lnTo>
                    <a:lnTo>
                      <a:pt x="889" y="90"/>
                    </a:lnTo>
                    <a:lnTo>
                      <a:pt x="890" y="61"/>
                    </a:lnTo>
                    <a:lnTo>
                      <a:pt x="890" y="31"/>
                    </a:lnTo>
                    <a:lnTo>
                      <a:pt x="890" y="31"/>
                    </a:lnTo>
                    <a:lnTo>
                      <a:pt x="890" y="26"/>
                    </a:lnTo>
                    <a:lnTo>
                      <a:pt x="888" y="19"/>
                    </a:lnTo>
                    <a:lnTo>
                      <a:pt x="885" y="14"/>
                    </a:lnTo>
                    <a:lnTo>
                      <a:pt x="882" y="10"/>
                    </a:lnTo>
                    <a:lnTo>
                      <a:pt x="876" y="5"/>
                    </a:lnTo>
                    <a:lnTo>
                      <a:pt x="871" y="2"/>
                    </a:lnTo>
                    <a:lnTo>
                      <a:pt x="866" y="0"/>
                    </a:lnTo>
                    <a:lnTo>
                      <a:pt x="859" y="0"/>
                    </a:lnTo>
                    <a:lnTo>
                      <a:pt x="160" y="0"/>
                    </a:lnTo>
                    <a:lnTo>
                      <a:pt x="160" y="0"/>
                    </a:lnTo>
                    <a:lnTo>
                      <a:pt x="153" y="0"/>
                    </a:lnTo>
                    <a:lnTo>
                      <a:pt x="147" y="2"/>
                    </a:lnTo>
                    <a:lnTo>
                      <a:pt x="141" y="5"/>
                    </a:lnTo>
                    <a:lnTo>
                      <a:pt x="137" y="10"/>
                    </a:lnTo>
                    <a:lnTo>
                      <a:pt x="133" y="14"/>
                    </a:lnTo>
                    <a:lnTo>
                      <a:pt x="130" y="19"/>
                    </a:lnTo>
                    <a:lnTo>
                      <a:pt x="129" y="26"/>
                    </a:lnTo>
                    <a:lnTo>
                      <a:pt x="127" y="31"/>
                    </a:lnTo>
                    <a:lnTo>
                      <a:pt x="127" y="31"/>
                    </a:lnTo>
                    <a:lnTo>
                      <a:pt x="127" y="61"/>
                    </a:lnTo>
                    <a:lnTo>
                      <a:pt x="130" y="90"/>
                    </a:lnTo>
                    <a:lnTo>
                      <a:pt x="132" y="119"/>
                    </a:lnTo>
                    <a:lnTo>
                      <a:pt x="134" y="147"/>
                    </a:lnTo>
                    <a:lnTo>
                      <a:pt x="134" y="147"/>
                    </a:lnTo>
                    <a:lnTo>
                      <a:pt x="131" y="148"/>
                    </a:lnTo>
                    <a:lnTo>
                      <a:pt x="131" y="148"/>
                    </a:lnTo>
                    <a:lnTo>
                      <a:pt x="110" y="157"/>
                    </a:lnTo>
                    <a:lnTo>
                      <a:pt x="93" y="168"/>
                    </a:lnTo>
                    <a:lnTo>
                      <a:pt x="76" y="180"/>
                    </a:lnTo>
                    <a:lnTo>
                      <a:pt x="61" y="194"/>
                    </a:lnTo>
                    <a:lnTo>
                      <a:pt x="47" y="210"/>
                    </a:lnTo>
                    <a:lnTo>
                      <a:pt x="35" y="226"/>
                    </a:lnTo>
                    <a:lnTo>
                      <a:pt x="24" y="243"/>
                    </a:lnTo>
                    <a:lnTo>
                      <a:pt x="16" y="263"/>
                    </a:lnTo>
                    <a:lnTo>
                      <a:pt x="8" y="281"/>
                    </a:lnTo>
                    <a:lnTo>
                      <a:pt x="4" y="301"/>
                    </a:lnTo>
                    <a:lnTo>
                      <a:pt x="1" y="322"/>
                    </a:lnTo>
                    <a:lnTo>
                      <a:pt x="0" y="342"/>
                    </a:lnTo>
                    <a:lnTo>
                      <a:pt x="0" y="363"/>
                    </a:lnTo>
                    <a:lnTo>
                      <a:pt x="3" y="383"/>
                    </a:lnTo>
                    <a:lnTo>
                      <a:pt x="8" y="404"/>
                    </a:lnTo>
                    <a:lnTo>
                      <a:pt x="15" y="425"/>
                    </a:lnTo>
                    <a:lnTo>
                      <a:pt x="15" y="425"/>
                    </a:lnTo>
                    <a:lnTo>
                      <a:pt x="24" y="443"/>
                    </a:lnTo>
                    <a:lnTo>
                      <a:pt x="35" y="461"/>
                    </a:lnTo>
                    <a:lnTo>
                      <a:pt x="47" y="478"/>
                    </a:lnTo>
                    <a:lnTo>
                      <a:pt x="61" y="493"/>
                    </a:lnTo>
                    <a:lnTo>
                      <a:pt x="76" y="507"/>
                    </a:lnTo>
                    <a:lnTo>
                      <a:pt x="93" y="519"/>
                    </a:lnTo>
                    <a:lnTo>
                      <a:pt x="110" y="530"/>
                    </a:lnTo>
                    <a:lnTo>
                      <a:pt x="130" y="540"/>
                    </a:lnTo>
                    <a:lnTo>
                      <a:pt x="130" y="540"/>
                    </a:lnTo>
                    <a:lnTo>
                      <a:pt x="150" y="546"/>
                    </a:lnTo>
                    <a:lnTo>
                      <a:pt x="170" y="551"/>
                    </a:lnTo>
                    <a:lnTo>
                      <a:pt x="191" y="555"/>
                    </a:lnTo>
                    <a:lnTo>
                      <a:pt x="211" y="556"/>
                    </a:lnTo>
                    <a:lnTo>
                      <a:pt x="211" y="556"/>
                    </a:lnTo>
                    <a:lnTo>
                      <a:pt x="227" y="555"/>
                    </a:lnTo>
                    <a:lnTo>
                      <a:pt x="243" y="554"/>
                    </a:lnTo>
                    <a:lnTo>
                      <a:pt x="259" y="550"/>
                    </a:lnTo>
                    <a:lnTo>
                      <a:pt x="274" y="546"/>
                    </a:lnTo>
                    <a:lnTo>
                      <a:pt x="274" y="546"/>
                    </a:lnTo>
                    <a:lnTo>
                      <a:pt x="301" y="586"/>
                    </a:lnTo>
                    <a:lnTo>
                      <a:pt x="327" y="621"/>
                    </a:lnTo>
                    <a:lnTo>
                      <a:pt x="353" y="654"/>
                    </a:lnTo>
                    <a:lnTo>
                      <a:pt x="379" y="683"/>
                    </a:lnTo>
                    <a:lnTo>
                      <a:pt x="379" y="683"/>
                    </a:lnTo>
                    <a:lnTo>
                      <a:pt x="382" y="690"/>
                    </a:lnTo>
                    <a:lnTo>
                      <a:pt x="386" y="695"/>
                    </a:lnTo>
                    <a:lnTo>
                      <a:pt x="386" y="695"/>
                    </a:lnTo>
                    <a:lnTo>
                      <a:pt x="393" y="703"/>
                    </a:lnTo>
                    <a:lnTo>
                      <a:pt x="398" y="710"/>
                    </a:lnTo>
                    <a:lnTo>
                      <a:pt x="402" y="718"/>
                    </a:lnTo>
                    <a:lnTo>
                      <a:pt x="406" y="726"/>
                    </a:lnTo>
                    <a:lnTo>
                      <a:pt x="410" y="735"/>
                    </a:lnTo>
                    <a:lnTo>
                      <a:pt x="412" y="744"/>
                    </a:lnTo>
                    <a:lnTo>
                      <a:pt x="413" y="753"/>
                    </a:lnTo>
                    <a:lnTo>
                      <a:pt x="414" y="763"/>
                    </a:lnTo>
                    <a:lnTo>
                      <a:pt x="414" y="763"/>
                    </a:lnTo>
                    <a:lnTo>
                      <a:pt x="413" y="772"/>
                    </a:lnTo>
                    <a:lnTo>
                      <a:pt x="412" y="782"/>
                    </a:lnTo>
                    <a:lnTo>
                      <a:pt x="410" y="791"/>
                    </a:lnTo>
                    <a:lnTo>
                      <a:pt x="406" y="799"/>
                    </a:lnTo>
                    <a:lnTo>
                      <a:pt x="402" y="808"/>
                    </a:lnTo>
                    <a:lnTo>
                      <a:pt x="398" y="816"/>
                    </a:lnTo>
                    <a:lnTo>
                      <a:pt x="393" y="824"/>
                    </a:lnTo>
                    <a:lnTo>
                      <a:pt x="386" y="830"/>
                    </a:lnTo>
                    <a:lnTo>
                      <a:pt x="386" y="830"/>
                    </a:lnTo>
                    <a:lnTo>
                      <a:pt x="379" y="837"/>
                    </a:lnTo>
                    <a:lnTo>
                      <a:pt x="371" y="842"/>
                    </a:lnTo>
                    <a:lnTo>
                      <a:pt x="364" y="847"/>
                    </a:lnTo>
                    <a:lnTo>
                      <a:pt x="355" y="851"/>
                    </a:lnTo>
                    <a:lnTo>
                      <a:pt x="346" y="854"/>
                    </a:lnTo>
                    <a:lnTo>
                      <a:pt x="337" y="856"/>
                    </a:lnTo>
                    <a:lnTo>
                      <a:pt x="328" y="858"/>
                    </a:lnTo>
                    <a:lnTo>
                      <a:pt x="318" y="858"/>
                    </a:lnTo>
                    <a:lnTo>
                      <a:pt x="318" y="858"/>
                    </a:lnTo>
                    <a:lnTo>
                      <a:pt x="306" y="859"/>
                    </a:lnTo>
                    <a:lnTo>
                      <a:pt x="293" y="861"/>
                    </a:lnTo>
                    <a:lnTo>
                      <a:pt x="281" y="865"/>
                    </a:lnTo>
                    <a:lnTo>
                      <a:pt x="269" y="869"/>
                    </a:lnTo>
                    <a:lnTo>
                      <a:pt x="257" y="874"/>
                    </a:lnTo>
                    <a:lnTo>
                      <a:pt x="248" y="880"/>
                    </a:lnTo>
                    <a:lnTo>
                      <a:pt x="237" y="887"/>
                    </a:lnTo>
                    <a:lnTo>
                      <a:pt x="228" y="896"/>
                    </a:lnTo>
                    <a:lnTo>
                      <a:pt x="220" y="904"/>
                    </a:lnTo>
                    <a:lnTo>
                      <a:pt x="212" y="915"/>
                    </a:lnTo>
                    <a:lnTo>
                      <a:pt x="207" y="925"/>
                    </a:lnTo>
                    <a:lnTo>
                      <a:pt x="202" y="937"/>
                    </a:lnTo>
                    <a:lnTo>
                      <a:pt x="197" y="948"/>
                    </a:lnTo>
                    <a:lnTo>
                      <a:pt x="194" y="960"/>
                    </a:lnTo>
                    <a:lnTo>
                      <a:pt x="192" y="973"/>
                    </a:lnTo>
                    <a:lnTo>
                      <a:pt x="191" y="986"/>
                    </a:lnTo>
                    <a:lnTo>
                      <a:pt x="191" y="986"/>
                    </a:lnTo>
                    <a:lnTo>
                      <a:pt x="192" y="992"/>
                    </a:lnTo>
                    <a:lnTo>
                      <a:pt x="194" y="998"/>
                    </a:lnTo>
                    <a:lnTo>
                      <a:pt x="196" y="1003"/>
                    </a:lnTo>
                    <a:lnTo>
                      <a:pt x="200" y="1008"/>
                    </a:lnTo>
                    <a:lnTo>
                      <a:pt x="205" y="1012"/>
                    </a:lnTo>
                    <a:lnTo>
                      <a:pt x="210" y="1015"/>
                    </a:lnTo>
                    <a:lnTo>
                      <a:pt x="217" y="1017"/>
                    </a:lnTo>
                    <a:lnTo>
                      <a:pt x="223" y="1017"/>
                    </a:lnTo>
                    <a:lnTo>
                      <a:pt x="795" y="1017"/>
                    </a:lnTo>
                    <a:lnTo>
                      <a:pt x="795" y="1017"/>
                    </a:lnTo>
                    <a:lnTo>
                      <a:pt x="801" y="1017"/>
                    </a:lnTo>
                    <a:lnTo>
                      <a:pt x="808" y="1015"/>
                    </a:lnTo>
                    <a:lnTo>
                      <a:pt x="813" y="1012"/>
                    </a:lnTo>
                    <a:lnTo>
                      <a:pt x="817" y="1008"/>
                    </a:lnTo>
                    <a:lnTo>
                      <a:pt x="822" y="1003"/>
                    </a:lnTo>
                    <a:lnTo>
                      <a:pt x="825" y="998"/>
                    </a:lnTo>
                    <a:lnTo>
                      <a:pt x="826" y="992"/>
                    </a:lnTo>
                    <a:lnTo>
                      <a:pt x="827" y="986"/>
                    </a:lnTo>
                    <a:lnTo>
                      <a:pt x="827" y="986"/>
                    </a:lnTo>
                    <a:lnTo>
                      <a:pt x="826" y="973"/>
                    </a:lnTo>
                    <a:lnTo>
                      <a:pt x="825" y="960"/>
                    </a:lnTo>
                    <a:lnTo>
                      <a:pt x="822" y="948"/>
                    </a:lnTo>
                    <a:lnTo>
                      <a:pt x="817" y="937"/>
                    </a:lnTo>
                    <a:lnTo>
                      <a:pt x="812" y="925"/>
                    </a:lnTo>
                    <a:lnTo>
                      <a:pt x="806" y="915"/>
                    </a:lnTo>
                    <a:lnTo>
                      <a:pt x="798" y="904"/>
                    </a:lnTo>
                    <a:lnTo>
                      <a:pt x="790" y="896"/>
                    </a:lnTo>
                    <a:lnTo>
                      <a:pt x="781" y="887"/>
                    </a:lnTo>
                    <a:lnTo>
                      <a:pt x="771" y="880"/>
                    </a:lnTo>
                    <a:lnTo>
                      <a:pt x="761" y="874"/>
                    </a:lnTo>
                    <a:lnTo>
                      <a:pt x="750" y="869"/>
                    </a:lnTo>
                    <a:lnTo>
                      <a:pt x="738" y="865"/>
                    </a:lnTo>
                    <a:lnTo>
                      <a:pt x="725" y="861"/>
                    </a:lnTo>
                    <a:lnTo>
                      <a:pt x="713" y="859"/>
                    </a:lnTo>
                    <a:lnTo>
                      <a:pt x="699" y="858"/>
                    </a:lnTo>
                    <a:lnTo>
                      <a:pt x="699" y="858"/>
                    </a:lnTo>
                    <a:lnTo>
                      <a:pt x="691" y="858"/>
                    </a:lnTo>
                    <a:lnTo>
                      <a:pt x="681" y="856"/>
                    </a:lnTo>
                    <a:lnTo>
                      <a:pt x="673" y="854"/>
                    </a:lnTo>
                    <a:lnTo>
                      <a:pt x="663" y="851"/>
                    </a:lnTo>
                    <a:lnTo>
                      <a:pt x="655" y="847"/>
                    </a:lnTo>
                    <a:lnTo>
                      <a:pt x="647" y="842"/>
                    </a:lnTo>
                    <a:lnTo>
                      <a:pt x="639" y="837"/>
                    </a:lnTo>
                    <a:lnTo>
                      <a:pt x="633" y="830"/>
                    </a:lnTo>
                    <a:lnTo>
                      <a:pt x="633" y="830"/>
                    </a:lnTo>
                    <a:lnTo>
                      <a:pt x="626" y="824"/>
                    </a:lnTo>
                    <a:lnTo>
                      <a:pt x="620" y="816"/>
                    </a:lnTo>
                    <a:lnTo>
                      <a:pt x="616" y="808"/>
                    </a:lnTo>
                    <a:lnTo>
                      <a:pt x="611" y="799"/>
                    </a:lnTo>
                    <a:lnTo>
                      <a:pt x="608" y="791"/>
                    </a:lnTo>
                    <a:lnTo>
                      <a:pt x="606" y="782"/>
                    </a:lnTo>
                    <a:lnTo>
                      <a:pt x="605" y="772"/>
                    </a:lnTo>
                    <a:lnTo>
                      <a:pt x="605" y="763"/>
                    </a:lnTo>
                    <a:lnTo>
                      <a:pt x="605" y="763"/>
                    </a:lnTo>
                    <a:lnTo>
                      <a:pt x="605" y="753"/>
                    </a:lnTo>
                    <a:lnTo>
                      <a:pt x="606" y="744"/>
                    </a:lnTo>
                    <a:lnTo>
                      <a:pt x="608" y="735"/>
                    </a:lnTo>
                    <a:lnTo>
                      <a:pt x="611" y="726"/>
                    </a:lnTo>
                    <a:lnTo>
                      <a:pt x="616" y="718"/>
                    </a:lnTo>
                    <a:lnTo>
                      <a:pt x="620" y="710"/>
                    </a:lnTo>
                    <a:lnTo>
                      <a:pt x="626" y="703"/>
                    </a:lnTo>
                    <a:lnTo>
                      <a:pt x="633" y="695"/>
                    </a:lnTo>
                    <a:lnTo>
                      <a:pt x="633" y="695"/>
                    </a:lnTo>
                    <a:lnTo>
                      <a:pt x="637" y="690"/>
                    </a:lnTo>
                    <a:lnTo>
                      <a:pt x="639" y="683"/>
                    </a:lnTo>
                    <a:lnTo>
                      <a:pt x="639" y="683"/>
                    </a:lnTo>
                    <a:lnTo>
                      <a:pt x="665" y="654"/>
                    </a:lnTo>
                    <a:lnTo>
                      <a:pt x="691" y="622"/>
                    </a:lnTo>
                    <a:lnTo>
                      <a:pt x="718" y="586"/>
                    </a:lnTo>
                    <a:lnTo>
                      <a:pt x="743" y="546"/>
                    </a:lnTo>
                    <a:lnTo>
                      <a:pt x="743" y="546"/>
                    </a:lnTo>
                    <a:lnTo>
                      <a:pt x="758" y="550"/>
                    </a:lnTo>
                    <a:lnTo>
                      <a:pt x="774" y="554"/>
                    </a:lnTo>
                    <a:lnTo>
                      <a:pt x="791" y="555"/>
                    </a:lnTo>
                    <a:lnTo>
                      <a:pt x="806" y="556"/>
                    </a:lnTo>
                    <a:lnTo>
                      <a:pt x="806" y="556"/>
                    </a:lnTo>
                    <a:lnTo>
                      <a:pt x="827" y="555"/>
                    </a:lnTo>
                    <a:lnTo>
                      <a:pt x="847" y="551"/>
                    </a:lnTo>
                    <a:lnTo>
                      <a:pt x="868" y="546"/>
                    </a:lnTo>
                    <a:lnTo>
                      <a:pt x="887" y="540"/>
                    </a:lnTo>
                    <a:lnTo>
                      <a:pt x="887" y="540"/>
                    </a:lnTo>
                    <a:lnTo>
                      <a:pt x="906" y="530"/>
                    </a:lnTo>
                    <a:lnTo>
                      <a:pt x="925" y="519"/>
                    </a:lnTo>
                    <a:lnTo>
                      <a:pt x="941" y="507"/>
                    </a:lnTo>
                    <a:lnTo>
                      <a:pt x="956" y="493"/>
                    </a:lnTo>
                    <a:lnTo>
                      <a:pt x="970" y="478"/>
                    </a:lnTo>
                    <a:lnTo>
                      <a:pt x="983" y="461"/>
                    </a:lnTo>
                    <a:lnTo>
                      <a:pt x="993" y="443"/>
                    </a:lnTo>
                    <a:lnTo>
                      <a:pt x="1002" y="425"/>
                    </a:lnTo>
                    <a:lnTo>
                      <a:pt x="1002" y="425"/>
                    </a:lnTo>
                    <a:lnTo>
                      <a:pt x="1009" y="404"/>
                    </a:lnTo>
                    <a:lnTo>
                      <a:pt x="1014" y="383"/>
                    </a:lnTo>
                    <a:lnTo>
                      <a:pt x="1017" y="363"/>
                    </a:lnTo>
                    <a:lnTo>
                      <a:pt x="1018" y="342"/>
                    </a:lnTo>
                    <a:lnTo>
                      <a:pt x="1017" y="322"/>
                    </a:lnTo>
                    <a:lnTo>
                      <a:pt x="1014" y="301"/>
                    </a:lnTo>
                    <a:lnTo>
                      <a:pt x="1008" y="281"/>
                    </a:lnTo>
                    <a:lnTo>
                      <a:pt x="1002" y="263"/>
                    </a:lnTo>
                    <a:lnTo>
                      <a:pt x="993" y="243"/>
                    </a:lnTo>
                    <a:lnTo>
                      <a:pt x="983" y="226"/>
                    </a:lnTo>
                    <a:lnTo>
                      <a:pt x="971" y="210"/>
                    </a:lnTo>
                    <a:lnTo>
                      <a:pt x="957" y="194"/>
                    </a:lnTo>
                    <a:lnTo>
                      <a:pt x="942" y="180"/>
                    </a:lnTo>
                    <a:lnTo>
                      <a:pt x="925" y="168"/>
                    </a:lnTo>
                    <a:lnTo>
                      <a:pt x="906" y="157"/>
                    </a:lnTo>
                    <a:lnTo>
                      <a:pt x="887" y="148"/>
                    </a:lnTo>
                    <a:lnTo>
                      <a:pt x="887" y="148"/>
                    </a:lnTo>
                    <a:close/>
                    <a:moveTo>
                      <a:pt x="154" y="481"/>
                    </a:moveTo>
                    <a:lnTo>
                      <a:pt x="154" y="481"/>
                    </a:lnTo>
                    <a:lnTo>
                      <a:pt x="140" y="474"/>
                    </a:lnTo>
                    <a:lnTo>
                      <a:pt x="129" y="467"/>
                    </a:lnTo>
                    <a:lnTo>
                      <a:pt x="117" y="458"/>
                    </a:lnTo>
                    <a:lnTo>
                      <a:pt x="106" y="448"/>
                    </a:lnTo>
                    <a:lnTo>
                      <a:pt x="96" y="438"/>
                    </a:lnTo>
                    <a:lnTo>
                      <a:pt x="88" y="426"/>
                    </a:lnTo>
                    <a:lnTo>
                      <a:pt x="80" y="413"/>
                    </a:lnTo>
                    <a:lnTo>
                      <a:pt x="74" y="400"/>
                    </a:lnTo>
                    <a:lnTo>
                      <a:pt x="74" y="400"/>
                    </a:lnTo>
                    <a:lnTo>
                      <a:pt x="70" y="386"/>
                    </a:lnTo>
                    <a:lnTo>
                      <a:pt x="66" y="373"/>
                    </a:lnTo>
                    <a:lnTo>
                      <a:pt x="64" y="359"/>
                    </a:lnTo>
                    <a:lnTo>
                      <a:pt x="63" y="345"/>
                    </a:lnTo>
                    <a:lnTo>
                      <a:pt x="63" y="331"/>
                    </a:lnTo>
                    <a:lnTo>
                      <a:pt x="65" y="319"/>
                    </a:lnTo>
                    <a:lnTo>
                      <a:pt x="68" y="305"/>
                    </a:lnTo>
                    <a:lnTo>
                      <a:pt x="73" y="292"/>
                    </a:lnTo>
                    <a:lnTo>
                      <a:pt x="78" y="280"/>
                    </a:lnTo>
                    <a:lnTo>
                      <a:pt x="85" y="268"/>
                    </a:lnTo>
                    <a:lnTo>
                      <a:pt x="92" y="256"/>
                    </a:lnTo>
                    <a:lnTo>
                      <a:pt x="101" y="247"/>
                    </a:lnTo>
                    <a:lnTo>
                      <a:pt x="110" y="236"/>
                    </a:lnTo>
                    <a:lnTo>
                      <a:pt x="120" y="227"/>
                    </a:lnTo>
                    <a:lnTo>
                      <a:pt x="132" y="219"/>
                    </a:lnTo>
                    <a:lnTo>
                      <a:pt x="144" y="212"/>
                    </a:lnTo>
                    <a:lnTo>
                      <a:pt x="144" y="212"/>
                    </a:lnTo>
                    <a:lnTo>
                      <a:pt x="152" y="252"/>
                    </a:lnTo>
                    <a:lnTo>
                      <a:pt x="162" y="290"/>
                    </a:lnTo>
                    <a:lnTo>
                      <a:pt x="173" y="326"/>
                    </a:lnTo>
                    <a:lnTo>
                      <a:pt x="184" y="361"/>
                    </a:lnTo>
                    <a:lnTo>
                      <a:pt x="197" y="395"/>
                    </a:lnTo>
                    <a:lnTo>
                      <a:pt x="211" y="428"/>
                    </a:lnTo>
                    <a:lnTo>
                      <a:pt x="226" y="459"/>
                    </a:lnTo>
                    <a:lnTo>
                      <a:pt x="241" y="488"/>
                    </a:lnTo>
                    <a:lnTo>
                      <a:pt x="241" y="488"/>
                    </a:lnTo>
                    <a:lnTo>
                      <a:pt x="230" y="490"/>
                    </a:lnTo>
                    <a:lnTo>
                      <a:pt x="220" y="491"/>
                    </a:lnTo>
                    <a:lnTo>
                      <a:pt x="209" y="491"/>
                    </a:lnTo>
                    <a:lnTo>
                      <a:pt x="197" y="491"/>
                    </a:lnTo>
                    <a:lnTo>
                      <a:pt x="187" y="490"/>
                    </a:lnTo>
                    <a:lnTo>
                      <a:pt x="176" y="487"/>
                    </a:lnTo>
                    <a:lnTo>
                      <a:pt x="165" y="485"/>
                    </a:lnTo>
                    <a:lnTo>
                      <a:pt x="154" y="481"/>
                    </a:lnTo>
                    <a:lnTo>
                      <a:pt x="154" y="481"/>
                    </a:lnTo>
                    <a:close/>
                    <a:moveTo>
                      <a:pt x="699" y="922"/>
                    </a:moveTo>
                    <a:lnTo>
                      <a:pt x="699" y="922"/>
                    </a:lnTo>
                    <a:lnTo>
                      <a:pt x="709" y="923"/>
                    </a:lnTo>
                    <a:lnTo>
                      <a:pt x="717" y="925"/>
                    </a:lnTo>
                    <a:lnTo>
                      <a:pt x="725" y="927"/>
                    </a:lnTo>
                    <a:lnTo>
                      <a:pt x="733" y="931"/>
                    </a:lnTo>
                    <a:lnTo>
                      <a:pt x="739" y="935"/>
                    </a:lnTo>
                    <a:lnTo>
                      <a:pt x="746" y="941"/>
                    </a:lnTo>
                    <a:lnTo>
                      <a:pt x="751" y="947"/>
                    </a:lnTo>
                    <a:lnTo>
                      <a:pt x="755" y="954"/>
                    </a:lnTo>
                    <a:lnTo>
                      <a:pt x="263" y="954"/>
                    </a:lnTo>
                    <a:lnTo>
                      <a:pt x="263" y="954"/>
                    </a:lnTo>
                    <a:lnTo>
                      <a:pt x="268" y="947"/>
                    </a:lnTo>
                    <a:lnTo>
                      <a:pt x="273" y="941"/>
                    </a:lnTo>
                    <a:lnTo>
                      <a:pt x="279" y="935"/>
                    </a:lnTo>
                    <a:lnTo>
                      <a:pt x="286" y="931"/>
                    </a:lnTo>
                    <a:lnTo>
                      <a:pt x="294" y="927"/>
                    </a:lnTo>
                    <a:lnTo>
                      <a:pt x="301" y="925"/>
                    </a:lnTo>
                    <a:lnTo>
                      <a:pt x="310" y="923"/>
                    </a:lnTo>
                    <a:lnTo>
                      <a:pt x="318" y="922"/>
                    </a:lnTo>
                    <a:lnTo>
                      <a:pt x="318" y="922"/>
                    </a:lnTo>
                    <a:lnTo>
                      <a:pt x="333" y="922"/>
                    </a:lnTo>
                    <a:lnTo>
                      <a:pt x="350" y="919"/>
                    </a:lnTo>
                    <a:lnTo>
                      <a:pt x="365" y="915"/>
                    </a:lnTo>
                    <a:lnTo>
                      <a:pt x="380" y="910"/>
                    </a:lnTo>
                    <a:lnTo>
                      <a:pt x="394" y="903"/>
                    </a:lnTo>
                    <a:lnTo>
                      <a:pt x="406" y="896"/>
                    </a:lnTo>
                    <a:lnTo>
                      <a:pt x="419" y="886"/>
                    </a:lnTo>
                    <a:lnTo>
                      <a:pt x="431" y="875"/>
                    </a:lnTo>
                    <a:lnTo>
                      <a:pt x="431" y="875"/>
                    </a:lnTo>
                    <a:lnTo>
                      <a:pt x="440" y="865"/>
                    </a:lnTo>
                    <a:lnTo>
                      <a:pt x="448" y="854"/>
                    </a:lnTo>
                    <a:lnTo>
                      <a:pt x="456" y="842"/>
                    </a:lnTo>
                    <a:lnTo>
                      <a:pt x="462" y="830"/>
                    </a:lnTo>
                    <a:lnTo>
                      <a:pt x="468" y="817"/>
                    </a:lnTo>
                    <a:lnTo>
                      <a:pt x="471" y="805"/>
                    </a:lnTo>
                    <a:lnTo>
                      <a:pt x="474" y="792"/>
                    </a:lnTo>
                    <a:lnTo>
                      <a:pt x="476" y="778"/>
                    </a:lnTo>
                    <a:lnTo>
                      <a:pt x="476" y="778"/>
                    </a:lnTo>
                    <a:lnTo>
                      <a:pt x="490" y="788"/>
                    </a:lnTo>
                    <a:lnTo>
                      <a:pt x="490" y="788"/>
                    </a:lnTo>
                    <a:lnTo>
                      <a:pt x="494" y="792"/>
                    </a:lnTo>
                    <a:lnTo>
                      <a:pt x="500" y="793"/>
                    </a:lnTo>
                    <a:lnTo>
                      <a:pt x="504" y="795"/>
                    </a:lnTo>
                    <a:lnTo>
                      <a:pt x="509" y="795"/>
                    </a:lnTo>
                    <a:lnTo>
                      <a:pt x="509" y="795"/>
                    </a:lnTo>
                    <a:lnTo>
                      <a:pt x="514" y="795"/>
                    </a:lnTo>
                    <a:lnTo>
                      <a:pt x="519" y="793"/>
                    </a:lnTo>
                    <a:lnTo>
                      <a:pt x="523" y="792"/>
                    </a:lnTo>
                    <a:lnTo>
                      <a:pt x="528" y="788"/>
                    </a:lnTo>
                    <a:lnTo>
                      <a:pt x="528" y="788"/>
                    </a:lnTo>
                    <a:lnTo>
                      <a:pt x="543" y="778"/>
                    </a:lnTo>
                    <a:lnTo>
                      <a:pt x="543" y="778"/>
                    </a:lnTo>
                    <a:lnTo>
                      <a:pt x="544" y="792"/>
                    </a:lnTo>
                    <a:lnTo>
                      <a:pt x="547" y="805"/>
                    </a:lnTo>
                    <a:lnTo>
                      <a:pt x="551" y="817"/>
                    </a:lnTo>
                    <a:lnTo>
                      <a:pt x="557" y="830"/>
                    </a:lnTo>
                    <a:lnTo>
                      <a:pt x="562" y="842"/>
                    </a:lnTo>
                    <a:lnTo>
                      <a:pt x="570" y="854"/>
                    </a:lnTo>
                    <a:lnTo>
                      <a:pt x="578" y="865"/>
                    </a:lnTo>
                    <a:lnTo>
                      <a:pt x="588" y="875"/>
                    </a:lnTo>
                    <a:lnTo>
                      <a:pt x="588" y="875"/>
                    </a:lnTo>
                    <a:lnTo>
                      <a:pt x="600" y="886"/>
                    </a:lnTo>
                    <a:lnTo>
                      <a:pt x="611" y="896"/>
                    </a:lnTo>
                    <a:lnTo>
                      <a:pt x="625" y="903"/>
                    </a:lnTo>
                    <a:lnTo>
                      <a:pt x="639" y="910"/>
                    </a:lnTo>
                    <a:lnTo>
                      <a:pt x="653" y="915"/>
                    </a:lnTo>
                    <a:lnTo>
                      <a:pt x="668" y="919"/>
                    </a:lnTo>
                    <a:lnTo>
                      <a:pt x="684" y="922"/>
                    </a:lnTo>
                    <a:lnTo>
                      <a:pt x="699" y="922"/>
                    </a:lnTo>
                    <a:lnTo>
                      <a:pt x="699" y="922"/>
                    </a:lnTo>
                    <a:close/>
                    <a:moveTo>
                      <a:pt x="509" y="722"/>
                    </a:moveTo>
                    <a:lnTo>
                      <a:pt x="509" y="722"/>
                    </a:lnTo>
                    <a:lnTo>
                      <a:pt x="494" y="709"/>
                    </a:lnTo>
                    <a:lnTo>
                      <a:pt x="476" y="692"/>
                    </a:lnTo>
                    <a:lnTo>
                      <a:pt x="456" y="672"/>
                    </a:lnTo>
                    <a:lnTo>
                      <a:pt x="432" y="647"/>
                    </a:lnTo>
                    <a:lnTo>
                      <a:pt x="408" y="618"/>
                    </a:lnTo>
                    <a:lnTo>
                      <a:pt x="382" y="586"/>
                    </a:lnTo>
                    <a:lnTo>
                      <a:pt x="355" y="550"/>
                    </a:lnTo>
                    <a:lnTo>
                      <a:pt x="329" y="511"/>
                    </a:lnTo>
                    <a:lnTo>
                      <a:pt x="316" y="489"/>
                    </a:lnTo>
                    <a:lnTo>
                      <a:pt x="303" y="467"/>
                    </a:lnTo>
                    <a:lnTo>
                      <a:pt x="292" y="444"/>
                    </a:lnTo>
                    <a:lnTo>
                      <a:pt x="280" y="420"/>
                    </a:lnTo>
                    <a:lnTo>
                      <a:pt x="268" y="395"/>
                    </a:lnTo>
                    <a:lnTo>
                      <a:pt x="257" y="369"/>
                    </a:lnTo>
                    <a:lnTo>
                      <a:pt x="247" y="342"/>
                    </a:lnTo>
                    <a:lnTo>
                      <a:pt x="237" y="315"/>
                    </a:lnTo>
                    <a:lnTo>
                      <a:pt x="228" y="286"/>
                    </a:lnTo>
                    <a:lnTo>
                      <a:pt x="220" y="257"/>
                    </a:lnTo>
                    <a:lnTo>
                      <a:pt x="212" y="227"/>
                    </a:lnTo>
                    <a:lnTo>
                      <a:pt x="206" y="196"/>
                    </a:lnTo>
                    <a:lnTo>
                      <a:pt x="200" y="164"/>
                    </a:lnTo>
                    <a:lnTo>
                      <a:pt x="196" y="132"/>
                    </a:lnTo>
                    <a:lnTo>
                      <a:pt x="193" y="98"/>
                    </a:lnTo>
                    <a:lnTo>
                      <a:pt x="192" y="63"/>
                    </a:lnTo>
                    <a:lnTo>
                      <a:pt x="827" y="63"/>
                    </a:lnTo>
                    <a:lnTo>
                      <a:pt x="827" y="63"/>
                    </a:lnTo>
                    <a:lnTo>
                      <a:pt x="825" y="98"/>
                    </a:lnTo>
                    <a:lnTo>
                      <a:pt x="822" y="132"/>
                    </a:lnTo>
                    <a:lnTo>
                      <a:pt x="817" y="164"/>
                    </a:lnTo>
                    <a:lnTo>
                      <a:pt x="812" y="196"/>
                    </a:lnTo>
                    <a:lnTo>
                      <a:pt x="806" y="227"/>
                    </a:lnTo>
                    <a:lnTo>
                      <a:pt x="798" y="257"/>
                    </a:lnTo>
                    <a:lnTo>
                      <a:pt x="791" y="286"/>
                    </a:lnTo>
                    <a:lnTo>
                      <a:pt x="781" y="315"/>
                    </a:lnTo>
                    <a:lnTo>
                      <a:pt x="771" y="342"/>
                    </a:lnTo>
                    <a:lnTo>
                      <a:pt x="762" y="369"/>
                    </a:lnTo>
                    <a:lnTo>
                      <a:pt x="750" y="395"/>
                    </a:lnTo>
                    <a:lnTo>
                      <a:pt x="739" y="420"/>
                    </a:lnTo>
                    <a:lnTo>
                      <a:pt x="726" y="444"/>
                    </a:lnTo>
                    <a:lnTo>
                      <a:pt x="714" y="467"/>
                    </a:lnTo>
                    <a:lnTo>
                      <a:pt x="702" y="489"/>
                    </a:lnTo>
                    <a:lnTo>
                      <a:pt x="689" y="511"/>
                    </a:lnTo>
                    <a:lnTo>
                      <a:pt x="663" y="550"/>
                    </a:lnTo>
                    <a:lnTo>
                      <a:pt x="636" y="586"/>
                    </a:lnTo>
                    <a:lnTo>
                      <a:pt x="610" y="618"/>
                    </a:lnTo>
                    <a:lnTo>
                      <a:pt x="586" y="647"/>
                    </a:lnTo>
                    <a:lnTo>
                      <a:pt x="563" y="672"/>
                    </a:lnTo>
                    <a:lnTo>
                      <a:pt x="542" y="692"/>
                    </a:lnTo>
                    <a:lnTo>
                      <a:pt x="523" y="709"/>
                    </a:lnTo>
                    <a:lnTo>
                      <a:pt x="509" y="722"/>
                    </a:lnTo>
                    <a:lnTo>
                      <a:pt x="509" y="722"/>
                    </a:lnTo>
                    <a:close/>
                    <a:moveTo>
                      <a:pt x="943" y="400"/>
                    </a:moveTo>
                    <a:lnTo>
                      <a:pt x="943" y="400"/>
                    </a:lnTo>
                    <a:lnTo>
                      <a:pt x="936" y="413"/>
                    </a:lnTo>
                    <a:lnTo>
                      <a:pt x="929" y="426"/>
                    </a:lnTo>
                    <a:lnTo>
                      <a:pt x="920" y="438"/>
                    </a:lnTo>
                    <a:lnTo>
                      <a:pt x="911" y="448"/>
                    </a:lnTo>
                    <a:lnTo>
                      <a:pt x="900" y="458"/>
                    </a:lnTo>
                    <a:lnTo>
                      <a:pt x="889" y="467"/>
                    </a:lnTo>
                    <a:lnTo>
                      <a:pt x="876" y="474"/>
                    </a:lnTo>
                    <a:lnTo>
                      <a:pt x="864" y="481"/>
                    </a:lnTo>
                    <a:lnTo>
                      <a:pt x="864" y="481"/>
                    </a:lnTo>
                    <a:lnTo>
                      <a:pt x="853" y="485"/>
                    </a:lnTo>
                    <a:lnTo>
                      <a:pt x="842" y="487"/>
                    </a:lnTo>
                    <a:lnTo>
                      <a:pt x="831" y="490"/>
                    </a:lnTo>
                    <a:lnTo>
                      <a:pt x="821" y="491"/>
                    </a:lnTo>
                    <a:lnTo>
                      <a:pt x="809" y="491"/>
                    </a:lnTo>
                    <a:lnTo>
                      <a:pt x="798" y="491"/>
                    </a:lnTo>
                    <a:lnTo>
                      <a:pt x="787" y="490"/>
                    </a:lnTo>
                    <a:lnTo>
                      <a:pt x="777" y="489"/>
                    </a:lnTo>
                    <a:lnTo>
                      <a:pt x="777" y="489"/>
                    </a:lnTo>
                    <a:lnTo>
                      <a:pt x="792" y="459"/>
                    </a:lnTo>
                    <a:lnTo>
                      <a:pt x="807" y="428"/>
                    </a:lnTo>
                    <a:lnTo>
                      <a:pt x="821" y="396"/>
                    </a:lnTo>
                    <a:lnTo>
                      <a:pt x="833" y="361"/>
                    </a:lnTo>
                    <a:lnTo>
                      <a:pt x="845" y="326"/>
                    </a:lnTo>
                    <a:lnTo>
                      <a:pt x="856" y="290"/>
                    </a:lnTo>
                    <a:lnTo>
                      <a:pt x="866" y="252"/>
                    </a:lnTo>
                    <a:lnTo>
                      <a:pt x="874" y="212"/>
                    </a:lnTo>
                    <a:lnTo>
                      <a:pt x="874" y="212"/>
                    </a:lnTo>
                    <a:lnTo>
                      <a:pt x="886" y="220"/>
                    </a:lnTo>
                    <a:lnTo>
                      <a:pt x="898" y="227"/>
                    </a:lnTo>
                    <a:lnTo>
                      <a:pt x="908" y="237"/>
                    </a:lnTo>
                    <a:lnTo>
                      <a:pt x="917" y="247"/>
                    </a:lnTo>
                    <a:lnTo>
                      <a:pt x="926" y="257"/>
                    </a:lnTo>
                    <a:lnTo>
                      <a:pt x="933" y="268"/>
                    </a:lnTo>
                    <a:lnTo>
                      <a:pt x="940" y="280"/>
                    </a:lnTo>
                    <a:lnTo>
                      <a:pt x="945" y="293"/>
                    </a:lnTo>
                    <a:lnTo>
                      <a:pt x="949" y="306"/>
                    </a:lnTo>
                    <a:lnTo>
                      <a:pt x="952" y="319"/>
                    </a:lnTo>
                    <a:lnTo>
                      <a:pt x="954" y="332"/>
                    </a:lnTo>
                    <a:lnTo>
                      <a:pt x="955" y="345"/>
                    </a:lnTo>
                    <a:lnTo>
                      <a:pt x="954" y="359"/>
                    </a:lnTo>
                    <a:lnTo>
                      <a:pt x="952" y="373"/>
                    </a:lnTo>
                    <a:lnTo>
                      <a:pt x="948" y="386"/>
                    </a:lnTo>
                    <a:lnTo>
                      <a:pt x="943" y="400"/>
                    </a:lnTo>
                    <a:lnTo>
                      <a:pt x="943" y="40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2"/>
                  </a:solidFill>
                </a:endParaRPr>
              </a:p>
            </p:txBody>
          </p:sp>
        </p:grpSp>
      </p:grpSp>
      <p:grpSp>
        <p:nvGrpSpPr>
          <p:cNvPr id="10" name="原创设计师QQ69613753    _5"/>
          <p:cNvGrpSpPr/>
          <p:nvPr/>
        </p:nvGrpSpPr>
        <p:grpSpPr>
          <a:xfrm>
            <a:off x="5199604" y="4635970"/>
            <a:ext cx="2800350" cy="1184940"/>
            <a:chOff x="5199604" y="4496270"/>
            <a:chExt cx="2800350" cy="1184940"/>
          </a:xfrm>
        </p:grpSpPr>
        <p:sp>
          <p:nvSpPr>
            <p:cNvPr id="11" name="矩形 10"/>
            <p:cNvSpPr/>
            <p:nvPr/>
          </p:nvSpPr>
          <p:spPr>
            <a:xfrm>
              <a:off x="5875879" y="4496270"/>
              <a:ext cx="2124075" cy="11849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400" dirty="0">
                  <a:solidFill>
                    <a:schemeClr val="bg1"/>
                  </a:solidFill>
                  <a:effectLst/>
                </a:rPr>
                <a:t>项目情况 </a:t>
              </a:r>
              <a:endParaRPr lang="en-US" altLang="zh-CN" sz="1400" dirty="0">
                <a:solidFill>
                  <a:schemeClr val="bg1"/>
                </a:solidFill>
                <a:latin typeface="+mn-ea"/>
              </a:endParaRPr>
            </a:p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000" dirty="0">
                  <a:solidFill>
                    <a:schemeClr val="bg1"/>
                  </a:solidFill>
                  <a:latin typeface="+mn-ea"/>
                </a:rPr>
                <a:t>我们坚持以客户为中心，快速响应客户需求，持续为客户创造长期价值进而成就客户</a:t>
              </a: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199604" y="4619956"/>
              <a:ext cx="676275" cy="676275"/>
              <a:chOff x="5238750" y="4619956"/>
              <a:chExt cx="676275" cy="676275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5238750" y="4619956"/>
                <a:ext cx="676275" cy="67627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reeform 84"/>
              <p:cNvSpPr>
                <a:spLocks noEditPoints="1"/>
              </p:cNvSpPr>
              <p:nvPr/>
            </p:nvSpPr>
            <p:spPr bwMode="auto">
              <a:xfrm>
                <a:off x="5415756" y="4796962"/>
                <a:ext cx="322263" cy="322263"/>
              </a:xfrm>
              <a:custGeom>
                <a:avLst/>
                <a:gdLst>
                  <a:gd name="T0" fmla="*/ 1017 w 1019"/>
                  <a:gd name="T1" fmla="*/ 375 h 1017"/>
                  <a:gd name="T2" fmla="*/ 1014 w 1019"/>
                  <a:gd name="T3" fmla="*/ 366 h 1017"/>
                  <a:gd name="T4" fmla="*/ 757 w 1019"/>
                  <a:gd name="T5" fmla="*/ 13 h 1017"/>
                  <a:gd name="T6" fmla="*/ 750 w 1019"/>
                  <a:gd name="T7" fmla="*/ 6 h 1017"/>
                  <a:gd name="T8" fmla="*/ 749 w 1019"/>
                  <a:gd name="T9" fmla="*/ 5 h 1017"/>
                  <a:gd name="T10" fmla="*/ 739 w 1019"/>
                  <a:gd name="T11" fmla="*/ 1 h 1017"/>
                  <a:gd name="T12" fmla="*/ 739 w 1019"/>
                  <a:gd name="T13" fmla="*/ 1 h 1017"/>
                  <a:gd name="T14" fmla="*/ 286 w 1019"/>
                  <a:gd name="T15" fmla="*/ 0 h 1017"/>
                  <a:gd name="T16" fmla="*/ 279 w 1019"/>
                  <a:gd name="T17" fmla="*/ 1 h 1017"/>
                  <a:gd name="T18" fmla="*/ 278 w 1019"/>
                  <a:gd name="T19" fmla="*/ 1 h 1017"/>
                  <a:gd name="T20" fmla="*/ 269 w 1019"/>
                  <a:gd name="T21" fmla="*/ 5 h 1017"/>
                  <a:gd name="T22" fmla="*/ 267 w 1019"/>
                  <a:gd name="T23" fmla="*/ 6 h 1017"/>
                  <a:gd name="T24" fmla="*/ 6 w 1019"/>
                  <a:gd name="T25" fmla="*/ 363 h 1017"/>
                  <a:gd name="T26" fmla="*/ 5 w 1019"/>
                  <a:gd name="T27" fmla="*/ 365 h 1017"/>
                  <a:gd name="T28" fmla="*/ 3 w 1019"/>
                  <a:gd name="T29" fmla="*/ 369 h 1017"/>
                  <a:gd name="T30" fmla="*/ 1 w 1019"/>
                  <a:gd name="T31" fmla="*/ 373 h 1017"/>
                  <a:gd name="T32" fmla="*/ 0 w 1019"/>
                  <a:gd name="T33" fmla="*/ 382 h 1017"/>
                  <a:gd name="T34" fmla="*/ 0 w 1019"/>
                  <a:gd name="T35" fmla="*/ 386 h 1017"/>
                  <a:gd name="T36" fmla="*/ 3 w 1019"/>
                  <a:gd name="T37" fmla="*/ 395 h 1017"/>
                  <a:gd name="T38" fmla="*/ 4 w 1019"/>
                  <a:gd name="T39" fmla="*/ 396 h 1017"/>
                  <a:gd name="T40" fmla="*/ 7 w 1019"/>
                  <a:gd name="T41" fmla="*/ 401 h 1017"/>
                  <a:gd name="T42" fmla="*/ 485 w 1019"/>
                  <a:gd name="T43" fmla="*/ 1007 h 1017"/>
                  <a:gd name="T44" fmla="*/ 490 w 1019"/>
                  <a:gd name="T45" fmla="*/ 1011 h 1017"/>
                  <a:gd name="T46" fmla="*/ 493 w 1019"/>
                  <a:gd name="T47" fmla="*/ 1013 h 1017"/>
                  <a:gd name="T48" fmla="*/ 496 w 1019"/>
                  <a:gd name="T49" fmla="*/ 1015 h 1017"/>
                  <a:gd name="T50" fmla="*/ 501 w 1019"/>
                  <a:gd name="T51" fmla="*/ 1017 h 1017"/>
                  <a:gd name="T52" fmla="*/ 509 w 1019"/>
                  <a:gd name="T53" fmla="*/ 1017 h 1017"/>
                  <a:gd name="T54" fmla="*/ 509 w 1019"/>
                  <a:gd name="T55" fmla="*/ 1017 h 1017"/>
                  <a:gd name="T56" fmla="*/ 515 w 1019"/>
                  <a:gd name="T57" fmla="*/ 1017 h 1017"/>
                  <a:gd name="T58" fmla="*/ 518 w 1019"/>
                  <a:gd name="T59" fmla="*/ 1016 h 1017"/>
                  <a:gd name="T60" fmla="*/ 524 w 1019"/>
                  <a:gd name="T61" fmla="*/ 1013 h 1017"/>
                  <a:gd name="T62" fmla="*/ 525 w 1019"/>
                  <a:gd name="T63" fmla="*/ 1013 h 1017"/>
                  <a:gd name="T64" fmla="*/ 532 w 1019"/>
                  <a:gd name="T65" fmla="*/ 1007 h 1017"/>
                  <a:gd name="T66" fmla="*/ 1008 w 1019"/>
                  <a:gd name="T67" fmla="*/ 404 h 1017"/>
                  <a:gd name="T68" fmla="*/ 1015 w 1019"/>
                  <a:gd name="T69" fmla="*/ 394 h 1017"/>
                  <a:gd name="T70" fmla="*/ 1019 w 1019"/>
                  <a:gd name="T71" fmla="*/ 382 h 1017"/>
                  <a:gd name="T72" fmla="*/ 691 w 1019"/>
                  <a:gd name="T73" fmla="*/ 63 h 1017"/>
                  <a:gd name="T74" fmla="*/ 327 w 1019"/>
                  <a:gd name="T75" fmla="*/ 63 h 1017"/>
                  <a:gd name="T76" fmla="*/ 328 w 1019"/>
                  <a:gd name="T77" fmla="*/ 350 h 1017"/>
                  <a:gd name="T78" fmla="*/ 97 w 1019"/>
                  <a:gd name="T79" fmla="*/ 413 h 1017"/>
                  <a:gd name="T80" fmla="*/ 97 w 1019"/>
                  <a:gd name="T81" fmla="*/ 413 h 1017"/>
                  <a:gd name="T82" fmla="*/ 610 w 1019"/>
                  <a:gd name="T83" fmla="*/ 413 h 1017"/>
                  <a:gd name="T84" fmla="*/ 675 w 1019"/>
                  <a:gd name="T85" fmla="*/ 413 h 1017"/>
                  <a:gd name="T86" fmla="*/ 689 w 1019"/>
                  <a:gd name="T87" fmla="*/ 350 h 1017"/>
                  <a:gd name="T88" fmla="*/ 689 w 1019"/>
                  <a:gd name="T89" fmla="*/ 350 h 10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019" h="1017">
                    <a:moveTo>
                      <a:pt x="1018" y="376"/>
                    </a:moveTo>
                    <a:lnTo>
                      <a:pt x="1018" y="376"/>
                    </a:lnTo>
                    <a:lnTo>
                      <a:pt x="1017" y="375"/>
                    </a:lnTo>
                    <a:lnTo>
                      <a:pt x="1017" y="375"/>
                    </a:lnTo>
                    <a:lnTo>
                      <a:pt x="1015" y="371"/>
                    </a:lnTo>
                    <a:lnTo>
                      <a:pt x="1014" y="366"/>
                    </a:lnTo>
                    <a:lnTo>
                      <a:pt x="1011" y="363"/>
                    </a:lnTo>
                    <a:lnTo>
                      <a:pt x="1008" y="358"/>
                    </a:lnTo>
                    <a:lnTo>
                      <a:pt x="757" y="13"/>
                    </a:lnTo>
                    <a:lnTo>
                      <a:pt x="757" y="13"/>
                    </a:lnTo>
                    <a:lnTo>
                      <a:pt x="754" y="10"/>
                    </a:lnTo>
                    <a:lnTo>
                      <a:pt x="750" y="6"/>
                    </a:lnTo>
                    <a:lnTo>
                      <a:pt x="750" y="6"/>
                    </a:lnTo>
                    <a:lnTo>
                      <a:pt x="749" y="5"/>
                    </a:lnTo>
                    <a:lnTo>
                      <a:pt x="749" y="5"/>
                    </a:lnTo>
                    <a:lnTo>
                      <a:pt x="744" y="2"/>
                    </a:lnTo>
                    <a:lnTo>
                      <a:pt x="739" y="1"/>
                    </a:lnTo>
                    <a:lnTo>
                      <a:pt x="739" y="1"/>
                    </a:lnTo>
                    <a:lnTo>
                      <a:pt x="739" y="1"/>
                    </a:lnTo>
                    <a:lnTo>
                      <a:pt x="739" y="1"/>
                    </a:lnTo>
                    <a:lnTo>
                      <a:pt x="739" y="1"/>
                    </a:lnTo>
                    <a:lnTo>
                      <a:pt x="739" y="1"/>
                    </a:lnTo>
                    <a:lnTo>
                      <a:pt x="731" y="0"/>
                    </a:lnTo>
                    <a:lnTo>
                      <a:pt x="286" y="0"/>
                    </a:lnTo>
                    <a:lnTo>
                      <a:pt x="286" y="0"/>
                    </a:lnTo>
                    <a:lnTo>
                      <a:pt x="279" y="1"/>
                    </a:lnTo>
                    <a:lnTo>
                      <a:pt x="279" y="1"/>
                    </a:lnTo>
                    <a:lnTo>
                      <a:pt x="278" y="1"/>
                    </a:lnTo>
                    <a:lnTo>
                      <a:pt x="278" y="1"/>
                    </a:lnTo>
                    <a:lnTo>
                      <a:pt x="278" y="1"/>
                    </a:lnTo>
                    <a:lnTo>
                      <a:pt x="278" y="1"/>
                    </a:lnTo>
                    <a:lnTo>
                      <a:pt x="273" y="2"/>
                    </a:lnTo>
                    <a:lnTo>
                      <a:pt x="269" y="5"/>
                    </a:lnTo>
                    <a:lnTo>
                      <a:pt x="269" y="5"/>
                    </a:lnTo>
                    <a:lnTo>
                      <a:pt x="267" y="6"/>
                    </a:lnTo>
                    <a:lnTo>
                      <a:pt x="267" y="6"/>
                    </a:lnTo>
                    <a:lnTo>
                      <a:pt x="263" y="10"/>
                    </a:lnTo>
                    <a:lnTo>
                      <a:pt x="260" y="13"/>
                    </a:lnTo>
                    <a:lnTo>
                      <a:pt x="6" y="363"/>
                    </a:lnTo>
                    <a:lnTo>
                      <a:pt x="6" y="363"/>
                    </a:lnTo>
                    <a:lnTo>
                      <a:pt x="5" y="365"/>
                    </a:lnTo>
                    <a:lnTo>
                      <a:pt x="5" y="365"/>
                    </a:lnTo>
                    <a:lnTo>
                      <a:pt x="3" y="368"/>
                    </a:lnTo>
                    <a:lnTo>
                      <a:pt x="3" y="368"/>
                    </a:lnTo>
                    <a:lnTo>
                      <a:pt x="3" y="369"/>
                    </a:lnTo>
                    <a:lnTo>
                      <a:pt x="3" y="369"/>
                    </a:lnTo>
                    <a:lnTo>
                      <a:pt x="1" y="373"/>
                    </a:lnTo>
                    <a:lnTo>
                      <a:pt x="1" y="373"/>
                    </a:lnTo>
                    <a:lnTo>
                      <a:pt x="0" y="378"/>
                    </a:lnTo>
                    <a:lnTo>
                      <a:pt x="0" y="378"/>
                    </a:lnTo>
                    <a:lnTo>
                      <a:pt x="0" y="382"/>
                    </a:lnTo>
                    <a:lnTo>
                      <a:pt x="0" y="382"/>
                    </a:lnTo>
                    <a:lnTo>
                      <a:pt x="0" y="386"/>
                    </a:lnTo>
                    <a:lnTo>
                      <a:pt x="0" y="386"/>
                    </a:lnTo>
                    <a:lnTo>
                      <a:pt x="1" y="390"/>
                    </a:lnTo>
                    <a:lnTo>
                      <a:pt x="1" y="390"/>
                    </a:lnTo>
                    <a:lnTo>
                      <a:pt x="3" y="395"/>
                    </a:lnTo>
                    <a:lnTo>
                      <a:pt x="3" y="395"/>
                    </a:lnTo>
                    <a:lnTo>
                      <a:pt x="4" y="396"/>
                    </a:lnTo>
                    <a:lnTo>
                      <a:pt x="4" y="396"/>
                    </a:lnTo>
                    <a:lnTo>
                      <a:pt x="5" y="398"/>
                    </a:lnTo>
                    <a:lnTo>
                      <a:pt x="5" y="398"/>
                    </a:lnTo>
                    <a:lnTo>
                      <a:pt x="7" y="401"/>
                    </a:lnTo>
                    <a:lnTo>
                      <a:pt x="483" y="1005"/>
                    </a:lnTo>
                    <a:lnTo>
                      <a:pt x="483" y="1005"/>
                    </a:lnTo>
                    <a:lnTo>
                      <a:pt x="485" y="1007"/>
                    </a:lnTo>
                    <a:lnTo>
                      <a:pt x="485" y="1007"/>
                    </a:lnTo>
                    <a:lnTo>
                      <a:pt x="490" y="1011"/>
                    </a:lnTo>
                    <a:lnTo>
                      <a:pt x="490" y="1011"/>
                    </a:lnTo>
                    <a:lnTo>
                      <a:pt x="492" y="1013"/>
                    </a:lnTo>
                    <a:lnTo>
                      <a:pt x="492" y="1013"/>
                    </a:lnTo>
                    <a:lnTo>
                      <a:pt x="493" y="1013"/>
                    </a:lnTo>
                    <a:lnTo>
                      <a:pt x="493" y="1013"/>
                    </a:lnTo>
                    <a:lnTo>
                      <a:pt x="496" y="1015"/>
                    </a:lnTo>
                    <a:lnTo>
                      <a:pt x="496" y="1015"/>
                    </a:lnTo>
                    <a:lnTo>
                      <a:pt x="500" y="1016"/>
                    </a:lnTo>
                    <a:lnTo>
                      <a:pt x="500" y="1016"/>
                    </a:lnTo>
                    <a:lnTo>
                      <a:pt x="501" y="1017"/>
                    </a:lnTo>
                    <a:lnTo>
                      <a:pt x="501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15" y="1017"/>
                    </a:lnTo>
                    <a:lnTo>
                      <a:pt x="515" y="1017"/>
                    </a:lnTo>
                    <a:lnTo>
                      <a:pt x="518" y="1016"/>
                    </a:lnTo>
                    <a:lnTo>
                      <a:pt x="518" y="1016"/>
                    </a:lnTo>
                    <a:lnTo>
                      <a:pt x="521" y="1015"/>
                    </a:lnTo>
                    <a:lnTo>
                      <a:pt x="521" y="1015"/>
                    </a:lnTo>
                    <a:lnTo>
                      <a:pt x="524" y="1013"/>
                    </a:lnTo>
                    <a:lnTo>
                      <a:pt x="524" y="1013"/>
                    </a:lnTo>
                    <a:lnTo>
                      <a:pt x="525" y="1013"/>
                    </a:lnTo>
                    <a:lnTo>
                      <a:pt x="525" y="1013"/>
                    </a:lnTo>
                    <a:lnTo>
                      <a:pt x="527" y="1011"/>
                    </a:lnTo>
                    <a:lnTo>
                      <a:pt x="527" y="1011"/>
                    </a:lnTo>
                    <a:lnTo>
                      <a:pt x="532" y="1007"/>
                    </a:lnTo>
                    <a:lnTo>
                      <a:pt x="532" y="1007"/>
                    </a:lnTo>
                    <a:lnTo>
                      <a:pt x="534" y="1005"/>
                    </a:lnTo>
                    <a:lnTo>
                      <a:pt x="1008" y="404"/>
                    </a:lnTo>
                    <a:lnTo>
                      <a:pt x="1008" y="404"/>
                    </a:lnTo>
                    <a:lnTo>
                      <a:pt x="1012" y="400"/>
                    </a:lnTo>
                    <a:lnTo>
                      <a:pt x="1015" y="394"/>
                    </a:lnTo>
                    <a:lnTo>
                      <a:pt x="1018" y="388"/>
                    </a:lnTo>
                    <a:lnTo>
                      <a:pt x="1019" y="382"/>
                    </a:lnTo>
                    <a:lnTo>
                      <a:pt x="1019" y="382"/>
                    </a:lnTo>
                    <a:lnTo>
                      <a:pt x="1018" y="376"/>
                    </a:lnTo>
                    <a:lnTo>
                      <a:pt x="1018" y="376"/>
                    </a:lnTo>
                    <a:close/>
                    <a:moveTo>
                      <a:pt x="691" y="63"/>
                    </a:moveTo>
                    <a:lnTo>
                      <a:pt x="625" y="350"/>
                    </a:lnTo>
                    <a:lnTo>
                      <a:pt x="393" y="350"/>
                    </a:lnTo>
                    <a:lnTo>
                      <a:pt x="327" y="63"/>
                    </a:lnTo>
                    <a:lnTo>
                      <a:pt x="691" y="63"/>
                    </a:lnTo>
                    <a:close/>
                    <a:moveTo>
                      <a:pt x="271" y="106"/>
                    </a:moveTo>
                    <a:lnTo>
                      <a:pt x="328" y="350"/>
                    </a:lnTo>
                    <a:lnTo>
                      <a:pt x="94" y="350"/>
                    </a:lnTo>
                    <a:lnTo>
                      <a:pt x="271" y="106"/>
                    </a:lnTo>
                    <a:close/>
                    <a:moveTo>
                      <a:pt x="97" y="413"/>
                    </a:moveTo>
                    <a:lnTo>
                      <a:pt x="343" y="413"/>
                    </a:lnTo>
                    <a:lnTo>
                      <a:pt x="446" y="854"/>
                    </a:lnTo>
                    <a:lnTo>
                      <a:pt x="97" y="413"/>
                    </a:lnTo>
                    <a:close/>
                    <a:moveTo>
                      <a:pt x="509" y="845"/>
                    </a:moveTo>
                    <a:lnTo>
                      <a:pt x="408" y="413"/>
                    </a:lnTo>
                    <a:lnTo>
                      <a:pt x="610" y="413"/>
                    </a:lnTo>
                    <a:lnTo>
                      <a:pt x="509" y="845"/>
                    </a:lnTo>
                    <a:close/>
                    <a:moveTo>
                      <a:pt x="572" y="854"/>
                    </a:moveTo>
                    <a:lnTo>
                      <a:pt x="675" y="413"/>
                    </a:lnTo>
                    <a:lnTo>
                      <a:pt x="920" y="413"/>
                    </a:lnTo>
                    <a:lnTo>
                      <a:pt x="572" y="854"/>
                    </a:lnTo>
                    <a:close/>
                    <a:moveTo>
                      <a:pt x="689" y="350"/>
                    </a:moveTo>
                    <a:lnTo>
                      <a:pt x="746" y="106"/>
                    </a:lnTo>
                    <a:lnTo>
                      <a:pt x="923" y="350"/>
                    </a:lnTo>
                    <a:lnTo>
                      <a:pt x="689" y="35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2"/>
                  </a:solidFill>
                </a:endParaRPr>
              </a:p>
            </p:txBody>
          </p:sp>
        </p:grpSp>
      </p:grpSp>
      <p:grpSp>
        <p:nvGrpSpPr>
          <p:cNvPr id="15" name="原创设计师QQ69613753    _6"/>
          <p:cNvGrpSpPr/>
          <p:nvPr/>
        </p:nvGrpSpPr>
        <p:grpSpPr>
          <a:xfrm>
            <a:off x="5199604" y="3131020"/>
            <a:ext cx="2800350" cy="1184940"/>
            <a:chOff x="5199604" y="2991320"/>
            <a:chExt cx="2800350" cy="1184940"/>
          </a:xfrm>
        </p:grpSpPr>
        <p:sp>
          <p:nvSpPr>
            <p:cNvPr id="16" name="矩形 15"/>
            <p:cNvSpPr/>
            <p:nvPr/>
          </p:nvSpPr>
          <p:spPr>
            <a:xfrm>
              <a:off x="5875879" y="2991320"/>
              <a:ext cx="2124075" cy="11849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400" dirty="0">
                  <a:solidFill>
                    <a:schemeClr val="bg1"/>
                  </a:solidFill>
                  <a:effectLst/>
                </a:rPr>
                <a:t>完工情况 </a:t>
              </a:r>
              <a:endParaRPr lang="en-US" altLang="zh-CN" sz="1400" dirty="0">
                <a:solidFill>
                  <a:schemeClr val="bg1"/>
                </a:solidFill>
                <a:latin typeface="+mn-ea"/>
              </a:endParaRPr>
            </a:p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000" dirty="0">
                  <a:solidFill>
                    <a:schemeClr val="bg1"/>
                  </a:solidFill>
                  <a:latin typeface="+mn-ea"/>
                </a:rPr>
                <a:t>我们坚持以客户为中心，快速响应客户需求，持续为客户创造长期价值进而成就客户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5199604" y="3115006"/>
              <a:ext cx="676275" cy="676275"/>
              <a:chOff x="5238750" y="3115006"/>
              <a:chExt cx="676275" cy="676275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5238750" y="3115006"/>
                <a:ext cx="676275" cy="67627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" name="Freeform 96"/>
              <p:cNvSpPr>
                <a:spLocks noEditPoints="1"/>
              </p:cNvSpPr>
              <p:nvPr/>
            </p:nvSpPr>
            <p:spPr bwMode="auto">
              <a:xfrm>
                <a:off x="5415756" y="3292012"/>
                <a:ext cx="322263" cy="322263"/>
              </a:xfrm>
              <a:custGeom>
                <a:avLst/>
                <a:gdLst>
                  <a:gd name="T0" fmla="*/ 658 w 1017"/>
                  <a:gd name="T1" fmla="*/ 2 h 1017"/>
                  <a:gd name="T2" fmla="*/ 600 w 1017"/>
                  <a:gd name="T3" fmla="*/ 16 h 1017"/>
                  <a:gd name="T4" fmla="*/ 551 w 1017"/>
                  <a:gd name="T5" fmla="*/ 36 h 1017"/>
                  <a:gd name="T6" fmla="*/ 513 w 1017"/>
                  <a:gd name="T7" fmla="*/ 61 h 1017"/>
                  <a:gd name="T8" fmla="*/ 393 w 1017"/>
                  <a:gd name="T9" fmla="*/ 10 h 1017"/>
                  <a:gd name="T10" fmla="*/ 269 w 1017"/>
                  <a:gd name="T11" fmla="*/ 3 h 1017"/>
                  <a:gd name="T12" fmla="*/ 166 w 1017"/>
                  <a:gd name="T13" fmla="*/ 39 h 1017"/>
                  <a:gd name="T14" fmla="*/ 82 w 1017"/>
                  <a:gd name="T15" fmla="*/ 104 h 1017"/>
                  <a:gd name="T16" fmla="*/ 24 w 1017"/>
                  <a:gd name="T17" fmla="*/ 194 h 1017"/>
                  <a:gd name="T18" fmla="*/ 0 w 1017"/>
                  <a:gd name="T19" fmla="*/ 301 h 1017"/>
                  <a:gd name="T20" fmla="*/ 13 w 1017"/>
                  <a:gd name="T21" fmla="*/ 451 h 1017"/>
                  <a:gd name="T22" fmla="*/ 74 w 1017"/>
                  <a:gd name="T23" fmla="*/ 625 h 1017"/>
                  <a:gd name="T24" fmla="*/ 182 w 1017"/>
                  <a:gd name="T25" fmla="*/ 784 h 1017"/>
                  <a:gd name="T26" fmla="*/ 333 w 1017"/>
                  <a:gd name="T27" fmla="*/ 919 h 1017"/>
                  <a:gd name="T28" fmla="*/ 494 w 1017"/>
                  <a:gd name="T29" fmla="*/ 1014 h 1017"/>
                  <a:gd name="T30" fmla="*/ 550 w 1017"/>
                  <a:gd name="T31" fmla="*/ 1000 h 1017"/>
                  <a:gd name="T32" fmla="*/ 730 w 1017"/>
                  <a:gd name="T33" fmla="*/ 883 h 1017"/>
                  <a:gd name="T34" fmla="*/ 869 w 1017"/>
                  <a:gd name="T35" fmla="*/ 740 h 1017"/>
                  <a:gd name="T36" fmla="*/ 964 w 1017"/>
                  <a:gd name="T37" fmla="*/ 577 h 1017"/>
                  <a:gd name="T38" fmla="*/ 1013 w 1017"/>
                  <a:gd name="T39" fmla="*/ 398 h 1017"/>
                  <a:gd name="T40" fmla="*/ 1014 w 1017"/>
                  <a:gd name="T41" fmla="*/ 269 h 1017"/>
                  <a:gd name="T42" fmla="*/ 978 w 1017"/>
                  <a:gd name="T43" fmla="*/ 166 h 1017"/>
                  <a:gd name="T44" fmla="*/ 913 w 1017"/>
                  <a:gd name="T45" fmla="*/ 82 h 1017"/>
                  <a:gd name="T46" fmla="*/ 823 w 1017"/>
                  <a:gd name="T47" fmla="*/ 25 h 1017"/>
                  <a:gd name="T48" fmla="*/ 715 w 1017"/>
                  <a:gd name="T49" fmla="*/ 0 h 1017"/>
                  <a:gd name="T50" fmla="*/ 433 w 1017"/>
                  <a:gd name="T51" fmla="*/ 909 h 1017"/>
                  <a:gd name="T52" fmla="*/ 281 w 1017"/>
                  <a:gd name="T53" fmla="*/ 794 h 1017"/>
                  <a:gd name="T54" fmla="*/ 167 w 1017"/>
                  <a:gd name="T55" fmla="*/ 659 h 1017"/>
                  <a:gd name="T56" fmla="*/ 93 w 1017"/>
                  <a:gd name="T57" fmla="*/ 506 h 1017"/>
                  <a:gd name="T58" fmla="*/ 63 w 1017"/>
                  <a:gd name="T59" fmla="*/ 342 h 1017"/>
                  <a:gd name="T60" fmla="*/ 75 w 1017"/>
                  <a:gd name="T61" fmla="*/ 242 h 1017"/>
                  <a:gd name="T62" fmla="*/ 176 w 1017"/>
                  <a:gd name="T63" fmla="*/ 107 h 1017"/>
                  <a:gd name="T64" fmla="*/ 304 w 1017"/>
                  <a:gd name="T65" fmla="*/ 63 h 1017"/>
                  <a:gd name="T66" fmla="*/ 411 w 1017"/>
                  <a:gd name="T67" fmla="*/ 81 h 1017"/>
                  <a:gd name="T68" fmla="*/ 414 w 1017"/>
                  <a:gd name="T69" fmla="*/ 178 h 1017"/>
                  <a:gd name="T70" fmla="*/ 383 w 1017"/>
                  <a:gd name="T71" fmla="*/ 288 h 1017"/>
                  <a:gd name="T72" fmla="*/ 390 w 1017"/>
                  <a:gd name="T73" fmla="*/ 340 h 1017"/>
                  <a:gd name="T74" fmla="*/ 425 w 1017"/>
                  <a:gd name="T75" fmla="*/ 348 h 1017"/>
                  <a:gd name="T76" fmla="*/ 445 w 1017"/>
                  <a:gd name="T77" fmla="*/ 317 h 1017"/>
                  <a:gd name="T78" fmla="*/ 462 w 1017"/>
                  <a:gd name="T79" fmla="*/ 224 h 1017"/>
                  <a:gd name="T80" fmla="*/ 511 w 1017"/>
                  <a:gd name="T81" fmla="*/ 146 h 1017"/>
                  <a:gd name="T82" fmla="*/ 549 w 1017"/>
                  <a:gd name="T83" fmla="*/ 113 h 1017"/>
                  <a:gd name="T84" fmla="*/ 591 w 1017"/>
                  <a:gd name="T85" fmla="*/ 88 h 1017"/>
                  <a:gd name="T86" fmla="*/ 628 w 1017"/>
                  <a:gd name="T87" fmla="*/ 74 h 1017"/>
                  <a:gd name="T88" fmla="*/ 675 w 1017"/>
                  <a:gd name="T89" fmla="*/ 64 h 1017"/>
                  <a:gd name="T90" fmla="*/ 750 w 1017"/>
                  <a:gd name="T91" fmla="*/ 69 h 1017"/>
                  <a:gd name="T92" fmla="*/ 896 w 1017"/>
                  <a:gd name="T93" fmla="*/ 157 h 1017"/>
                  <a:gd name="T94" fmla="*/ 952 w 1017"/>
                  <a:gd name="T95" fmla="*/ 292 h 1017"/>
                  <a:gd name="T96" fmla="*/ 946 w 1017"/>
                  <a:gd name="T97" fmla="*/ 413 h 1017"/>
                  <a:gd name="T98" fmla="*/ 897 w 1017"/>
                  <a:gd name="T99" fmla="*/ 573 h 1017"/>
                  <a:gd name="T100" fmla="*/ 805 w 1017"/>
                  <a:gd name="T101" fmla="*/ 719 h 1017"/>
                  <a:gd name="T102" fmla="*/ 675 w 1017"/>
                  <a:gd name="T103" fmla="*/ 846 h 1017"/>
                  <a:gd name="T104" fmla="*/ 508 w 1017"/>
                  <a:gd name="T105" fmla="*/ 950 h 1017"/>
                  <a:gd name="T106" fmla="*/ 677 w 1017"/>
                  <a:gd name="T107" fmla="*/ 136 h 1017"/>
                  <a:gd name="T108" fmla="*/ 669 w 1017"/>
                  <a:gd name="T109" fmla="*/ 172 h 1017"/>
                  <a:gd name="T110" fmla="*/ 699 w 1017"/>
                  <a:gd name="T111" fmla="*/ 191 h 1017"/>
                  <a:gd name="T112" fmla="*/ 780 w 1017"/>
                  <a:gd name="T113" fmla="*/ 220 h 1017"/>
                  <a:gd name="T114" fmla="*/ 824 w 1017"/>
                  <a:gd name="T115" fmla="*/ 292 h 1017"/>
                  <a:gd name="T116" fmla="*/ 835 w 1017"/>
                  <a:gd name="T117" fmla="*/ 340 h 1017"/>
                  <a:gd name="T118" fmla="*/ 870 w 1017"/>
                  <a:gd name="T119" fmla="*/ 348 h 1017"/>
                  <a:gd name="T120" fmla="*/ 890 w 1017"/>
                  <a:gd name="T121" fmla="*/ 317 h 1017"/>
                  <a:gd name="T122" fmla="*/ 846 w 1017"/>
                  <a:gd name="T123" fmla="*/ 196 h 1017"/>
                  <a:gd name="T124" fmla="*/ 738 w 1017"/>
                  <a:gd name="T125" fmla="*/ 131 h 10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17" h="1017">
                    <a:moveTo>
                      <a:pt x="699" y="0"/>
                    </a:moveTo>
                    <a:lnTo>
                      <a:pt x="699" y="0"/>
                    </a:lnTo>
                    <a:lnTo>
                      <a:pt x="684" y="0"/>
                    </a:lnTo>
                    <a:lnTo>
                      <a:pt x="669" y="1"/>
                    </a:lnTo>
                    <a:lnTo>
                      <a:pt x="669" y="1"/>
                    </a:lnTo>
                    <a:lnTo>
                      <a:pt x="658" y="2"/>
                    </a:lnTo>
                    <a:lnTo>
                      <a:pt x="658" y="2"/>
                    </a:lnTo>
                    <a:lnTo>
                      <a:pt x="641" y="5"/>
                    </a:lnTo>
                    <a:lnTo>
                      <a:pt x="641" y="5"/>
                    </a:lnTo>
                    <a:lnTo>
                      <a:pt x="628" y="7"/>
                    </a:lnTo>
                    <a:lnTo>
                      <a:pt x="628" y="7"/>
                    </a:lnTo>
                    <a:lnTo>
                      <a:pt x="613" y="12"/>
                    </a:lnTo>
                    <a:lnTo>
                      <a:pt x="613" y="12"/>
                    </a:lnTo>
                    <a:lnTo>
                      <a:pt x="600" y="16"/>
                    </a:lnTo>
                    <a:lnTo>
                      <a:pt x="600" y="16"/>
                    </a:lnTo>
                    <a:lnTo>
                      <a:pt x="588" y="20"/>
                    </a:lnTo>
                    <a:lnTo>
                      <a:pt x="588" y="20"/>
                    </a:lnTo>
                    <a:lnTo>
                      <a:pt x="573" y="27"/>
                    </a:lnTo>
                    <a:lnTo>
                      <a:pt x="558" y="33"/>
                    </a:lnTo>
                    <a:lnTo>
                      <a:pt x="558" y="33"/>
                    </a:lnTo>
                    <a:lnTo>
                      <a:pt x="551" y="36"/>
                    </a:lnTo>
                    <a:lnTo>
                      <a:pt x="551" y="36"/>
                    </a:lnTo>
                    <a:lnTo>
                      <a:pt x="535" y="45"/>
                    </a:lnTo>
                    <a:lnTo>
                      <a:pt x="535" y="45"/>
                    </a:lnTo>
                    <a:lnTo>
                      <a:pt x="528" y="50"/>
                    </a:lnTo>
                    <a:lnTo>
                      <a:pt x="528" y="50"/>
                    </a:lnTo>
                    <a:lnTo>
                      <a:pt x="513" y="61"/>
                    </a:lnTo>
                    <a:lnTo>
                      <a:pt x="513" y="61"/>
                    </a:lnTo>
                    <a:lnTo>
                      <a:pt x="508" y="63"/>
                    </a:lnTo>
                    <a:lnTo>
                      <a:pt x="508" y="63"/>
                    </a:lnTo>
                    <a:lnTo>
                      <a:pt x="487" y="49"/>
                    </a:lnTo>
                    <a:lnTo>
                      <a:pt x="465" y="36"/>
                    </a:lnTo>
                    <a:lnTo>
                      <a:pt x="442" y="26"/>
                    </a:lnTo>
                    <a:lnTo>
                      <a:pt x="418" y="16"/>
                    </a:lnTo>
                    <a:lnTo>
                      <a:pt x="393" y="10"/>
                    </a:lnTo>
                    <a:lnTo>
                      <a:pt x="369" y="4"/>
                    </a:lnTo>
                    <a:lnTo>
                      <a:pt x="343" y="1"/>
                    </a:lnTo>
                    <a:lnTo>
                      <a:pt x="317" y="0"/>
                    </a:lnTo>
                    <a:lnTo>
                      <a:pt x="317" y="0"/>
                    </a:lnTo>
                    <a:lnTo>
                      <a:pt x="301" y="0"/>
                    </a:lnTo>
                    <a:lnTo>
                      <a:pt x="285" y="1"/>
                    </a:lnTo>
                    <a:lnTo>
                      <a:pt x="269" y="3"/>
                    </a:lnTo>
                    <a:lnTo>
                      <a:pt x="253" y="6"/>
                    </a:lnTo>
                    <a:lnTo>
                      <a:pt x="238" y="10"/>
                    </a:lnTo>
                    <a:lnTo>
                      <a:pt x="223" y="14"/>
                    </a:lnTo>
                    <a:lnTo>
                      <a:pt x="208" y="19"/>
                    </a:lnTo>
                    <a:lnTo>
                      <a:pt x="194" y="25"/>
                    </a:lnTo>
                    <a:lnTo>
                      <a:pt x="180" y="31"/>
                    </a:lnTo>
                    <a:lnTo>
                      <a:pt x="166" y="39"/>
                    </a:lnTo>
                    <a:lnTo>
                      <a:pt x="152" y="46"/>
                    </a:lnTo>
                    <a:lnTo>
                      <a:pt x="139" y="55"/>
                    </a:lnTo>
                    <a:lnTo>
                      <a:pt x="127" y="63"/>
                    </a:lnTo>
                    <a:lnTo>
                      <a:pt x="116" y="73"/>
                    </a:lnTo>
                    <a:lnTo>
                      <a:pt x="104" y="82"/>
                    </a:lnTo>
                    <a:lnTo>
                      <a:pt x="93" y="93"/>
                    </a:lnTo>
                    <a:lnTo>
                      <a:pt x="82" y="104"/>
                    </a:lnTo>
                    <a:lnTo>
                      <a:pt x="72" y="116"/>
                    </a:lnTo>
                    <a:lnTo>
                      <a:pt x="63" y="128"/>
                    </a:lnTo>
                    <a:lnTo>
                      <a:pt x="53" y="140"/>
                    </a:lnTo>
                    <a:lnTo>
                      <a:pt x="46" y="153"/>
                    </a:lnTo>
                    <a:lnTo>
                      <a:pt x="37" y="166"/>
                    </a:lnTo>
                    <a:lnTo>
                      <a:pt x="31" y="180"/>
                    </a:lnTo>
                    <a:lnTo>
                      <a:pt x="24" y="194"/>
                    </a:lnTo>
                    <a:lnTo>
                      <a:pt x="19" y="208"/>
                    </a:lnTo>
                    <a:lnTo>
                      <a:pt x="14" y="223"/>
                    </a:lnTo>
                    <a:lnTo>
                      <a:pt x="9" y="238"/>
                    </a:lnTo>
                    <a:lnTo>
                      <a:pt x="6" y="254"/>
                    </a:lnTo>
                    <a:lnTo>
                      <a:pt x="3" y="269"/>
                    </a:lnTo>
                    <a:lnTo>
                      <a:pt x="1" y="285"/>
                    </a:lnTo>
                    <a:lnTo>
                      <a:pt x="0" y="301"/>
                    </a:lnTo>
                    <a:lnTo>
                      <a:pt x="0" y="317"/>
                    </a:lnTo>
                    <a:lnTo>
                      <a:pt x="0" y="317"/>
                    </a:lnTo>
                    <a:lnTo>
                      <a:pt x="0" y="344"/>
                    </a:lnTo>
                    <a:lnTo>
                      <a:pt x="2" y="371"/>
                    </a:lnTo>
                    <a:lnTo>
                      <a:pt x="4" y="398"/>
                    </a:lnTo>
                    <a:lnTo>
                      <a:pt x="8" y="425"/>
                    </a:lnTo>
                    <a:lnTo>
                      <a:pt x="13" y="451"/>
                    </a:lnTo>
                    <a:lnTo>
                      <a:pt x="18" y="476"/>
                    </a:lnTo>
                    <a:lnTo>
                      <a:pt x="25" y="502"/>
                    </a:lnTo>
                    <a:lnTo>
                      <a:pt x="33" y="527"/>
                    </a:lnTo>
                    <a:lnTo>
                      <a:pt x="41" y="552"/>
                    </a:lnTo>
                    <a:lnTo>
                      <a:pt x="51" y="577"/>
                    </a:lnTo>
                    <a:lnTo>
                      <a:pt x="62" y="602"/>
                    </a:lnTo>
                    <a:lnTo>
                      <a:pt x="74" y="625"/>
                    </a:lnTo>
                    <a:lnTo>
                      <a:pt x="87" y="649"/>
                    </a:lnTo>
                    <a:lnTo>
                      <a:pt x="100" y="673"/>
                    </a:lnTo>
                    <a:lnTo>
                      <a:pt x="116" y="696"/>
                    </a:lnTo>
                    <a:lnTo>
                      <a:pt x="131" y="719"/>
                    </a:lnTo>
                    <a:lnTo>
                      <a:pt x="147" y="740"/>
                    </a:lnTo>
                    <a:lnTo>
                      <a:pt x="164" y="763"/>
                    </a:lnTo>
                    <a:lnTo>
                      <a:pt x="182" y="784"/>
                    </a:lnTo>
                    <a:lnTo>
                      <a:pt x="201" y="805"/>
                    </a:lnTo>
                    <a:lnTo>
                      <a:pt x="222" y="825"/>
                    </a:lnTo>
                    <a:lnTo>
                      <a:pt x="242" y="845"/>
                    </a:lnTo>
                    <a:lnTo>
                      <a:pt x="264" y="865"/>
                    </a:lnTo>
                    <a:lnTo>
                      <a:pt x="286" y="883"/>
                    </a:lnTo>
                    <a:lnTo>
                      <a:pt x="310" y="902"/>
                    </a:lnTo>
                    <a:lnTo>
                      <a:pt x="333" y="919"/>
                    </a:lnTo>
                    <a:lnTo>
                      <a:pt x="358" y="937"/>
                    </a:lnTo>
                    <a:lnTo>
                      <a:pt x="384" y="954"/>
                    </a:lnTo>
                    <a:lnTo>
                      <a:pt x="411" y="970"/>
                    </a:lnTo>
                    <a:lnTo>
                      <a:pt x="437" y="985"/>
                    </a:lnTo>
                    <a:lnTo>
                      <a:pt x="465" y="1000"/>
                    </a:lnTo>
                    <a:lnTo>
                      <a:pt x="494" y="1014"/>
                    </a:lnTo>
                    <a:lnTo>
                      <a:pt x="494" y="1014"/>
                    </a:lnTo>
                    <a:lnTo>
                      <a:pt x="501" y="1017"/>
                    </a:lnTo>
                    <a:lnTo>
                      <a:pt x="508" y="1017"/>
                    </a:lnTo>
                    <a:lnTo>
                      <a:pt x="508" y="1017"/>
                    </a:lnTo>
                    <a:lnTo>
                      <a:pt x="515" y="1017"/>
                    </a:lnTo>
                    <a:lnTo>
                      <a:pt x="522" y="1014"/>
                    </a:lnTo>
                    <a:lnTo>
                      <a:pt x="522" y="1014"/>
                    </a:lnTo>
                    <a:lnTo>
                      <a:pt x="550" y="1000"/>
                    </a:lnTo>
                    <a:lnTo>
                      <a:pt x="578" y="985"/>
                    </a:lnTo>
                    <a:lnTo>
                      <a:pt x="606" y="970"/>
                    </a:lnTo>
                    <a:lnTo>
                      <a:pt x="632" y="954"/>
                    </a:lnTo>
                    <a:lnTo>
                      <a:pt x="657" y="937"/>
                    </a:lnTo>
                    <a:lnTo>
                      <a:pt x="683" y="919"/>
                    </a:lnTo>
                    <a:lnTo>
                      <a:pt x="707" y="902"/>
                    </a:lnTo>
                    <a:lnTo>
                      <a:pt x="730" y="883"/>
                    </a:lnTo>
                    <a:lnTo>
                      <a:pt x="753" y="865"/>
                    </a:lnTo>
                    <a:lnTo>
                      <a:pt x="774" y="845"/>
                    </a:lnTo>
                    <a:lnTo>
                      <a:pt x="795" y="825"/>
                    </a:lnTo>
                    <a:lnTo>
                      <a:pt x="815" y="805"/>
                    </a:lnTo>
                    <a:lnTo>
                      <a:pt x="833" y="784"/>
                    </a:lnTo>
                    <a:lnTo>
                      <a:pt x="852" y="763"/>
                    </a:lnTo>
                    <a:lnTo>
                      <a:pt x="869" y="740"/>
                    </a:lnTo>
                    <a:lnTo>
                      <a:pt x="886" y="719"/>
                    </a:lnTo>
                    <a:lnTo>
                      <a:pt x="901" y="696"/>
                    </a:lnTo>
                    <a:lnTo>
                      <a:pt x="916" y="673"/>
                    </a:lnTo>
                    <a:lnTo>
                      <a:pt x="929" y="649"/>
                    </a:lnTo>
                    <a:lnTo>
                      <a:pt x="942" y="625"/>
                    </a:lnTo>
                    <a:lnTo>
                      <a:pt x="953" y="602"/>
                    </a:lnTo>
                    <a:lnTo>
                      <a:pt x="964" y="577"/>
                    </a:lnTo>
                    <a:lnTo>
                      <a:pt x="974" y="552"/>
                    </a:lnTo>
                    <a:lnTo>
                      <a:pt x="984" y="527"/>
                    </a:lnTo>
                    <a:lnTo>
                      <a:pt x="991" y="502"/>
                    </a:lnTo>
                    <a:lnTo>
                      <a:pt x="997" y="476"/>
                    </a:lnTo>
                    <a:lnTo>
                      <a:pt x="1004" y="451"/>
                    </a:lnTo>
                    <a:lnTo>
                      <a:pt x="1008" y="425"/>
                    </a:lnTo>
                    <a:lnTo>
                      <a:pt x="1013" y="398"/>
                    </a:lnTo>
                    <a:lnTo>
                      <a:pt x="1015" y="371"/>
                    </a:lnTo>
                    <a:lnTo>
                      <a:pt x="1017" y="344"/>
                    </a:lnTo>
                    <a:lnTo>
                      <a:pt x="1017" y="317"/>
                    </a:lnTo>
                    <a:lnTo>
                      <a:pt x="1017" y="317"/>
                    </a:lnTo>
                    <a:lnTo>
                      <a:pt x="1017" y="301"/>
                    </a:lnTo>
                    <a:lnTo>
                      <a:pt x="1016" y="285"/>
                    </a:lnTo>
                    <a:lnTo>
                      <a:pt x="1014" y="269"/>
                    </a:lnTo>
                    <a:lnTo>
                      <a:pt x="1010" y="254"/>
                    </a:lnTo>
                    <a:lnTo>
                      <a:pt x="1007" y="238"/>
                    </a:lnTo>
                    <a:lnTo>
                      <a:pt x="1003" y="223"/>
                    </a:lnTo>
                    <a:lnTo>
                      <a:pt x="997" y="208"/>
                    </a:lnTo>
                    <a:lnTo>
                      <a:pt x="992" y="194"/>
                    </a:lnTo>
                    <a:lnTo>
                      <a:pt x="986" y="180"/>
                    </a:lnTo>
                    <a:lnTo>
                      <a:pt x="978" y="166"/>
                    </a:lnTo>
                    <a:lnTo>
                      <a:pt x="971" y="153"/>
                    </a:lnTo>
                    <a:lnTo>
                      <a:pt x="962" y="140"/>
                    </a:lnTo>
                    <a:lnTo>
                      <a:pt x="953" y="128"/>
                    </a:lnTo>
                    <a:lnTo>
                      <a:pt x="944" y="116"/>
                    </a:lnTo>
                    <a:lnTo>
                      <a:pt x="934" y="104"/>
                    </a:lnTo>
                    <a:lnTo>
                      <a:pt x="923" y="93"/>
                    </a:lnTo>
                    <a:lnTo>
                      <a:pt x="913" y="82"/>
                    </a:lnTo>
                    <a:lnTo>
                      <a:pt x="901" y="73"/>
                    </a:lnTo>
                    <a:lnTo>
                      <a:pt x="889" y="63"/>
                    </a:lnTo>
                    <a:lnTo>
                      <a:pt x="876" y="55"/>
                    </a:lnTo>
                    <a:lnTo>
                      <a:pt x="863" y="46"/>
                    </a:lnTo>
                    <a:lnTo>
                      <a:pt x="850" y="39"/>
                    </a:lnTo>
                    <a:lnTo>
                      <a:pt x="837" y="31"/>
                    </a:lnTo>
                    <a:lnTo>
                      <a:pt x="823" y="25"/>
                    </a:lnTo>
                    <a:lnTo>
                      <a:pt x="809" y="19"/>
                    </a:lnTo>
                    <a:lnTo>
                      <a:pt x="794" y="14"/>
                    </a:lnTo>
                    <a:lnTo>
                      <a:pt x="779" y="10"/>
                    </a:lnTo>
                    <a:lnTo>
                      <a:pt x="763" y="6"/>
                    </a:lnTo>
                    <a:lnTo>
                      <a:pt x="747" y="3"/>
                    </a:lnTo>
                    <a:lnTo>
                      <a:pt x="731" y="1"/>
                    </a:lnTo>
                    <a:lnTo>
                      <a:pt x="715" y="0"/>
                    </a:lnTo>
                    <a:lnTo>
                      <a:pt x="699" y="0"/>
                    </a:lnTo>
                    <a:lnTo>
                      <a:pt x="699" y="0"/>
                    </a:lnTo>
                    <a:close/>
                    <a:moveTo>
                      <a:pt x="508" y="950"/>
                    </a:moveTo>
                    <a:lnTo>
                      <a:pt x="508" y="950"/>
                    </a:lnTo>
                    <a:lnTo>
                      <a:pt x="482" y="937"/>
                    </a:lnTo>
                    <a:lnTo>
                      <a:pt x="457" y="924"/>
                    </a:lnTo>
                    <a:lnTo>
                      <a:pt x="433" y="909"/>
                    </a:lnTo>
                    <a:lnTo>
                      <a:pt x="408" y="894"/>
                    </a:lnTo>
                    <a:lnTo>
                      <a:pt x="386" y="879"/>
                    </a:lnTo>
                    <a:lnTo>
                      <a:pt x="363" y="863"/>
                    </a:lnTo>
                    <a:lnTo>
                      <a:pt x="342" y="846"/>
                    </a:lnTo>
                    <a:lnTo>
                      <a:pt x="320" y="829"/>
                    </a:lnTo>
                    <a:lnTo>
                      <a:pt x="300" y="812"/>
                    </a:lnTo>
                    <a:lnTo>
                      <a:pt x="281" y="794"/>
                    </a:lnTo>
                    <a:lnTo>
                      <a:pt x="263" y="776"/>
                    </a:lnTo>
                    <a:lnTo>
                      <a:pt x="244" y="757"/>
                    </a:lnTo>
                    <a:lnTo>
                      <a:pt x="227" y="738"/>
                    </a:lnTo>
                    <a:lnTo>
                      <a:pt x="211" y="719"/>
                    </a:lnTo>
                    <a:lnTo>
                      <a:pt x="196" y="699"/>
                    </a:lnTo>
                    <a:lnTo>
                      <a:pt x="181" y="679"/>
                    </a:lnTo>
                    <a:lnTo>
                      <a:pt x="167" y="659"/>
                    </a:lnTo>
                    <a:lnTo>
                      <a:pt x="154" y="637"/>
                    </a:lnTo>
                    <a:lnTo>
                      <a:pt x="141" y="617"/>
                    </a:lnTo>
                    <a:lnTo>
                      <a:pt x="131" y="595"/>
                    </a:lnTo>
                    <a:lnTo>
                      <a:pt x="120" y="573"/>
                    </a:lnTo>
                    <a:lnTo>
                      <a:pt x="110" y="551"/>
                    </a:lnTo>
                    <a:lnTo>
                      <a:pt x="102" y="529"/>
                    </a:lnTo>
                    <a:lnTo>
                      <a:pt x="93" y="506"/>
                    </a:lnTo>
                    <a:lnTo>
                      <a:pt x="87" y="484"/>
                    </a:lnTo>
                    <a:lnTo>
                      <a:pt x="80" y="460"/>
                    </a:lnTo>
                    <a:lnTo>
                      <a:pt x="75" y="437"/>
                    </a:lnTo>
                    <a:lnTo>
                      <a:pt x="70" y="413"/>
                    </a:lnTo>
                    <a:lnTo>
                      <a:pt x="67" y="389"/>
                    </a:lnTo>
                    <a:lnTo>
                      <a:pt x="65" y="366"/>
                    </a:lnTo>
                    <a:lnTo>
                      <a:pt x="63" y="342"/>
                    </a:lnTo>
                    <a:lnTo>
                      <a:pt x="63" y="317"/>
                    </a:lnTo>
                    <a:lnTo>
                      <a:pt x="63" y="317"/>
                    </a:lnTo>
                    <a:lnTo>
                      <a:pt x="63" y="305"/>
                    </a:lnTo>
                    <a:lnTo>
                      <a:pt x="64" y="292"/>
                    </a:lnTo>
                    <a:lnTo>
                      <a:pt x="66" y="279"/>
                    </a:lnTo>
                    <a:lnTo>
                      <a:pt x="68" y="267"/>
                    </a:lnTo>
                    <a:lnTo>
                      <a:pt x="75" y="242"/>
                    </a:lnTo>
                    <a:lnTo>
                      <a:pt x="83" y="219"/>
                    </a:lnTo>
                    <a:lnTo>
                      <a:pt x="94" y="196"/>
                    </a:lnTo>
                    <a:lnTo>
                      <a:pt x="106" y="176"/>
                    </a:lnTo>
                    <a:lnTo>
                      <a:pt x="121" y="157"/>
                    </a:lnTo>
                    <a:lnTo>
                      <a:pt x="137" y="138"/>
                    </a:lnTo>
                    <a:lnTo>
                      <a:pt x="155" y="121"/>
                    </a:lnTo>
                    <a:lnTo>
                      <a:pt x="176" y="107"/>
                    </a:lnTo>
                    <a:lnTo>
                      <a:pt x="196" y="94"/>
                    </a:lnTo>
                    <a:lnTo>
                      <a:pt x="219" y="84"/>
                    </a:lnTo>
                    <a:lnTo>
                      <a:pt x="242" y="75"/>
                    </a:lnTo>
                    <a:lnTo>
                      <a:pt x="266" y="69"/>
                    </a:lnTo>
                    <a:lnTo>
                      <a:pt x="279" y="66"/>
                    </a:lnTo>
                    <a:lnTo>
                      <a:pt x="291" y="64"/>
                    </a:lnTo>
                    <a:lnTo>
                      <a:pt x="304" y="63"/>
                    </a:lnTo>
                    <a:lnTo>
                      <a:pt x="317" y="63"/>
                    </a:lnTo>
                    <a:lnTo>
                      <a:pt x="317" y="63"/>
                    </a:lnTo>
                    <a:lnTo>
                      <a:pt x="337" y="64"/>
                    </a:lnTo>
                    <a:lnTo>
                      <a:pt x="356" y="66"/>
                    </a:lnTo>
                    <a:lnTo>
                      <a:pt x="374" y="70"/>
                    </a:lnTo>
                    <a:lnTo>
                      <a:pt x="392" y="75"/>
                    </a:lnTo>
                    <a:lnTo>
                      <a:pt x="411" y="81"/>
                    </a:lnTo>
                    <a:lnTo>
                      <a:pt x="428" y="89"/>
                    </a:lnTo>
                    <a:lnTo>
                      <a:pt x="444" y="98"/>
                    </a:lnTo>
                    <a:lnTo>
                      <a:pt x="460" y="108"/>
                    </a:lnTo>
                    <a:lnTo>
                      <a:pt x="460" y="108"/>
                    </a:lnTo>
                    <a:lnTo>
                      <a:pt x="443" y="130"/>
                    </a:lnTo>
                    <a:lnTo>
                      <a:pt x="427" y="153"/>
                    </a:lnTo>
                    <a:lnTo>
                      <a:pt x="414" y="178"/>
                    </a:lnTo>
                    <a:lnTo>
                      <a:pt x="402" y="204"/>
                    </a:lnTo>
                    <a:lnTo>
                      <a:pt x="398" y="218"/>
                    </a:lnTo>
                    <a:lnTo>
                      <a:pt x="393" y="231"/>
                    </a:lnTo>
                    <a:lnTo>
                      <a:pt x="389" y="245"/>
                    </a:lnTo>
                    <a:lnTo>
                      <a:pt x="386" y="258"/>
                    </a:lnTo>
                    <a:lnTo>
                      <a:pt x="384" y="273"/>
                    </a:lnTo>
                    <a:lnTo>
                      <a:pt x="383" y="288"/>
                    </a:lnTo>
                    <a:lnTo>
                      <a:pt x="382" y="302"/>
                    </a:lnTo>
                    <a:lnTo>
                      <a:pt x="381" y="317"/>
                    </a:lnTo>
                    <a:lnTo>
                      <a:pt x="381" y="317"/>
                    </a:lnTo>
                    <a:lnTo>
                      <a:pt x="382" y="324"/>
                    </a:lnTo>
                    <a:lnTo>
                      <a:pt x="384" y="330"/>
                    </a:lnTo>
                    <a:lnTo>
                      <a:pt x="386" y="336"/>
                    </a:lnTo>
                    <a:lnTo>
                      <a:pt x="390" y="340"/>
                    </a:lnTo>
                    <a:lnTo>
                      <a:pt x="394" y="344"/>
                    </a:lnTo>
                    <a:lnTo>
                      <a:pt x="400" y="348"/>
                    </a:lnTo>
                    <a:lnTo>
                      <a:pt x="406" y="349"/>
                    </a:lnTo>
                    <a:lnTo>
                      <a:pt x="413" y="350"/>
                    </a:lnTo>
                    <a:lnTo>
                      <a:pt x="413" y="350"/>
                    </a:lnTo>
                    <a:lnTo>
                      <a:pt x="419" y="349"/>
                    </a:lnTo>
                    <a:lnTo>
                      <a:pt x="425" y="348"/>
                    </a:lnTo>
                    <a:lnTo>
                      <a:pt x="431" y="344"/>
                    </a:lnTo>
                    <a:lnTo>
                      <a:pt x="435" y="340"/>
                    </a:lnTo>
                    <a:lnTo>
                      <a:pt x="440" y="336"/>
                    </a:lnTo>
                    <a:lnTo>
                      <a:pt x="442" y="330"/>
                    </a:lnTo>
                    <a:lnTo>
                      <a:pt x="444" y="324"/>
                    </a:lnTo>
                    <a:lnTo>
                      <a:pt x="445" y="317"/>
                    </a:lnTo>
                    <a:lnTo>
                      <a:pt x="445" y="317"/>
                    </a:lnTo>
                    <a:lnTo>
                      <a:pt x="445" y="304"/>
                    </a:lnTo>
                    <a:lnTo>
                      <a:pt x="446" y="290"/>
                    </a:lnTo>
                    <a:lnTo>
                      <a:pt x="448" y="276"/>
                    </a:lnTo>
                    <a:lnTo>
                      <a:pt x="450" y="263"/>
                    </a:lnTo>
                    <a:lnTo>
                      <a:pt x="453" y="250"/>
                    </a:lnTo>
                    <a:lnTo>
                      <a:pt x="458" y="237"/>
                    </a:lnTo>
                    <a:lnTo>
                      <a:pt x="462" y="224"/>
                    </a:lnTo>
                    <a:lnTo>
                      <a:pt x="467" y="211"/>
                    </a:lnTo>
                    <a:lnTo>
                      <a:pt x="474" y="199"/>
                    </a:lnTo>
                    <a:lnTo>
                      <a:pt x="480" y="189"/>
                    </a:lnTo>
                    <a:lnTo>
                      <a:pt x="487" y="177"/>
                    </a:lnTo>
                    <a:lnTo>
                      <a:pt x="495" y="166"/>
                    </a:lnTo>
                    <a:lnTo>
                      <a:pt x="503" y="155"/>
                    </a:lnTo>
                    <a:lnTo>
                      <a:pt x="511" y="146"/>
                    </a:lnTo>
                    <a:lnTo>
                      <a:pt x="521" y="136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46" y="115"/>
                    </a:lnTo>
                    <a:lnTo>
                      <a:pt x="546" y="115"/>
                    </a:lnTo>
                    <a:lnTo>
                      <a:pt x="549" y="113"/>
                    </a:lnTo>
                    <a:lnTo>
                      <a:pt x="549" y="113"/>
                    </a:lnTo>
                    <a:lnTo>
                      <a:pt x="565" y="102"/>
                    </a:lnTo>
                    <a:lnTo>
                      <a:pt x="565" y="102"/>
                    </a:lnTo>
                    <a:lnTo>
                      <a:pt x="569" y="100"/>
                    </a:lnTo>
                    <a:lnTo>
                      <a:pt x="569" y="100"/>
                    </a:lnTo>
                    <a:lnTo>
                      <a:pt x="584" y="91"/>
                    </a:lnTo>
                    <a:lnTo>
                      <a:pt x="584" y="91"/>
                    </a:lnTo>
                    <a:lnTo>
                      <a:pt x="591" y="88"/>
                    </a:lnTo>
                    <a:lnTo>
                      <a:pt x="591" y="88"/>
                    </a:lnTo>
                    <a:lnTo>
                      <a:pt x="606" y="81"/>
                    </a:lnTo>
                    <a:lnTo>
                      <a:pt x="606" y="81"/>
                    </a:lnTo>
                    <a:lnTo>
                      <a:pt x="613" y="78"/>
                    </a:lnTo>
                    <a:lnTo>
                      <a:pt x="613" y="78"/>
                    </a:lnTo>
                    <a:lnTo>
                      <a:pt x="628" y="74"/>
                    </a:lnTo>
                    <a:lnTo>
                      <a:pt x="628" y="74"/>
                    </a:lnTo>
                    <a:lnTo>
                      <a:pt x="637" y="72"/>
                    </a:lnTo>
                    <a:lnTo>
                      <a:pt x="637" y="72"/>
                    </a:lnTo>
                    <a:lnTo>
                      <a:pt x="651" y="69"/>
                    </a:lnTo>
                    <a:lnTo>
                      <a:pt x="651" y="69"/>
                    </a:lnTo>
                    <a:lnTo>
                      <a:pt x="664" y="66"/>
                    </a:lnTo>
                    <a:lnTo>
                      <a:pt x="664" y="66"/>
                    </a:lnTo>
                    <a:lnTo>
                      <a:pt x="675" y="64"/>
                    </a:lnTo>
                    <a:lnTo>
                      <a:pt x="675" y="64"/>
                    </a:lnTo>
                    <a:lnTo>
                      <a:pt x="699" y="63"/>
                    </a:lnTo>
                    <a:lnTo>
                      <a:pt x="699" y="63"/>
                    </a:lnTo>
                    <a:lnTo>
                      <a:pt x="712" y="63"/>
                    </a:lnTo>
                    <a:lnTo>
                      <a:pt x="725" y="64"/>
                    </a:lnTo>
                    <a:lnTo>
                      <a:pt x="738" y="66"/>
                    </a:lnTo>
                    <a:lnTo>
                      <a:pt x="750" y="69"/>
                    </a:lnTo>
                    <a:lnTo>
                      <a:pt x="774" y="75"/>
                    </a:lnTo>
                    <a:lnTo>
                      <a:pt x="798" y="84"/>
                    </a:lnTo>
                    <a:lnTo>
                      <a:pt x="820" y="94"/>
                    </a:lnTo>
                    <a:lnTo>
                      <a:pt x="841" y="107"/>
                    </a:lnTo>
                    <a:lnTo>
                      <a:pt x="860" y="121"/>
                    </a:lnTo>
                    <a:lnTo>
                      <a:pt x="878" y="138"/>
                    </a:lnTo>
                    <a:lnTo>
                      <a:pt x="896" y="157"/>
                    </a:lnTo>
                    <a:lnTo>
                      <a:pt x="910" y="176"/>
                    </a:lnTo>
                    <a:lnTo>
                      <a:pt x="922" y="196"/>
                    </a:lnTo>
                    <a:lnTo>
                      <a:pt x="933" y="219"/>
                    </a:lnTo>
                    <a:lnTo>
                      <a:pt x="942" y="242"/>
                    </a:lnTo>
                    <a:lnTo>
                      <a:pt x="948" y="267"/>
                    </a:lnTo>
                    <a:lnTo>
                      <a:pt x="950" y="279"/>
                    </a:lnTo>
                    <a:lnTo>
                      <a:pt x="952" y="292"/>
                    </a:lnTo>
                    <a:lnTo>
                      <a:pt x="953" y="305"/>
                    </a:lnTo>
                    <a:lnTo>
                      <a:pt x="953" y="317"/>
                    </a:lnTo>
                    <a:lnTo>
                      <a:pt x="953" y="317"/>
                    </a:lnTo>
                    <a:lnTo>
                      <a:pt x="952" y="342"/>
                    </a:lnTo>
                    <a:lnTo>
                      <a:pt x="951" y="366"/>
                    </a:lnTo>
                    <a:lnTo>
                      <a:pt x="949" y="389"/>
                    </a:lnTo>
                    <a:lnTo>
                      <a:pt x="946" y="413"/>
                    </a:lnTo>
                    <a:lnTo>
                      <a:pt x="942" y="437"/>
                    </a:lnTo>
                    <a:lnTo>
                      <a:pt x="936" y="460"/>
                    </a:lnTo>
                    <a:lnTo>
                      <a:pt x="930" y="484"/>
                    </a:lnTo>
                    <a:lnTo>
                      <a:pt x="923" y="506"/>
                    </a:lnTo>
                    <a:lnTo>
                      <a:pt x="915" y="529"/>
                    </a:lnTo>
                    <a:lnTo>
                      <a:pt x="906" y="551"/>
                    </a:lnTo>
                    <a:lnTo>
                      <a:pt x="897" y="573"/>
                    </a:lnTo>
                    <a:lnTo>
                      <a:pt x="886" y="595"/>
                    </a:lnTo>
                    <a:lnTo>
                      <a:pt x="875" y="617"/>
                    </a:lnTo>
                    <a:lnTo>
                      <a:pt x="862" y="637"/>
                    </a:lnTo>
                    <a:lnTo>
                      <a:pt x="849" y="659"/>
                    </a:lnTo>
                    <a:lnTo>
                      <a:pt x="835" y="679"/>
                    </a:lnTo>
                    <a:lnTo>
                      <a:pt x="820" y="699"/>
                    </a:lnTo>
                    <a:lnTo>
                      <a:pt x="805" y="719"/>
                    </a:lnTo>
                    <a:lnTo>
                      <a:pt x="788" y="738"/>
                    </a:lnTo>
                    <a:lnTo>
                      <a:pt x="771" y="757"/>
                    </a:lnTo>
                    <a:lnTo>
                      <a:pt x="754" y="776"/>
                    </a:lnTo>
                    <a:lnTo>
                      <a:pt x="735" y="794"/>
                    </a:lnTo>
                    <a:lnTo>
                      <a:pt x="715" y="812"/>
                    </a:lnTo>
                    <a:lnTo>
                      <a:pt x="695" y="829"/>
                    </a:lnTo>
                    <a:lnTo>
                      <a:pt x="675" y="846"/>
                    </a:lnTo>
                    <a:lnTo>
                      <a:pt x="653" y="863"/>
                    </a:lnTo>
                    <a:lnTo>
                      <a:pt x="631" y="879"/>
                    </a:lnTo>
                    <a:lnTo>
                      <a:pt x="607" y="894"/>
                    </a:lnTo>
                    <a:lnTo>
                      <a:pt x="583" y="909"/>
                    </a:lnTo>
                    <a:lnTo>
                      <a:pt x="559" y="924"/>
                    </a:lnTo>
                    <a:lnTo>
                      <a:pt x="534" y="937"/>
                    </a:lnTo>
                    <a:lnTo>
                      <a:pt x="508" y="950"/>
                    </a:lnTo>
                    <a:lnTo>
                      <a:pt x="508" y="950"/>
                    </a:lnTo>
                    <a:close/>
                    <a:moveTo>
                      <a:pt x="699" y="126"/>
                    </a:moveTo>
                    <a:lnTo>
                      <a:pt x="699" y="126"/>
                    </a:lnTo>
                    <a:lnTo>
                      <a:pt x="693" y="128"/>
                    </a:lnTo>
                    <a:lnTo>
                      <a:pt x="686" y="130"/>
                    </a:lnTo>
                    <a:lnTo>
                      <a:pt x="681" y="132"/>
                    </a:lnTo>
                    <a:lnTo>
                      <a:pt x="677" y="136"/>
                    </a:lnTo>
                    <a:lnTo>
                      <a:pt x="672" y="140"/>
                    </a:lnTo>
                    <a:lnTo>
                      <a:pt x="669" y="147"/>
                    </a:lnTo>
                    <a:lnTo>
                      <a:pt x="668" y="152"/>
                    </a:lnTo>
                    <a:lnTo>
                      <a:pt x="667" y="159"/>
                    </a:lnTo>
                    <a:lnTo>
                      <a:pt x="667" y="159"/>
                    </a:lnTo>
                    <a:lnTo>
                      <a:pt x="668" y="165"/>
                    </a:lnTo>
                    <a:lnTo>
                      <a:pt x="669" y="172"/>
                    </a:lnTo>
                    <a:lnTo>
                      <a:pt x="672" y="177"/>
                    </a:lnTo>
                    <a:lnTo>
                      <a:pt x="677" y="181"/>
                    </a:lnTo>
                    <a:lnTo>
                      <a:pt x="681" y="185"/>
                    </a:lnTo>
                    <a:lnTo>
                      <a:pt x="686" y="188"/>
                    </a:lnTo>
                    <a:lnTo>
                      <a:pt x="693" y="190"/>
                    </a:lnTo>
                    <a:lnTo>
                      <a:pt x="699" y="191"/>
                    </a:lnTo>
                    <a:lnTo>
                      <a:pt x="699" y="191"/>
                    </a:lnTo>
                    <a:lnTo>
                      <a:pt x="712" y="191"/>
                    </a:lnTo>
                    <a:lnTo>
                      <a:pt x="725" y="193"/>
                    </a:lnTo>
                    <a:lnTo>
                      <a:pt x="737" y="196"/>
                    </a:lnTo>
                    <a:lnTo>
                      <a:pt x="749" y="201"/>
                    </a:lnTo>
                    <a:lnTo>
                      <a:pt x="759" y="206"/>
                    </a:lnTo>
                    <a:lnTo>
                      <a:pt x="770" y="212"/>
                    </a:lnTo>
                    <a:lnTo>
                      <a:pt x="780" y="220"/>
                    </a:lnTo>
                    <a:lnTo>
                      <a:pt x="789" y="227"/>
                    </a:lnTo>
                    <a:lnTo>
                      <a:pt x="797" y="237"/>
                    </a:lnTo>
                    <a:lnTo>
                      <a:pt x="804" y="247"/>
                    </a:lnTo>
                    <a:lnTo>
                      <a:pt x="811" y="257"/>
                    </a:lnTo>
                    <a:lnTo>
                      <a:pt x="816" y="268"/>
                    </a:lnTo>
                    <a:lnTo>
                      <a:pt x="820" y="280"/>
                    </a:lnTo>
                    <a:lnTo>
                      <a:pt x="824" y="292"/>
                    </a:lnTo>
                    <a:lnTo>
                      <a:pt x="826" y="305"/>
                    </a:lnTo>
                    <a:lnTo>
                      <a:pt x="826" y="317"/>
                    </a:lnTo>
                    <a:lnTo>
                      <a:pt x="826" y="317"/>
                    </a:lnTo>
                    <a:lnTo>
                      <a:pt x="827" y="324"/>
                    </a:lnTo>
                    <a:lnTo>
                      <a:pt x="829" y="330"/>
                    </a:lnTo>
                    <a:lnTo>
                      <a:pt x="831" y="336"/>
                    </a:lnTo>
                    <a:lnTo>
                      <a:pt x="835" y="340"/>
                    </a:lnTo>
                    <a:lnTo>
                      <a:pt x="840" y="344"/>
                    </a:lnTo>
                    <a:lnTo>
                      <a:pt x="845" y="348"/>
                    </a:lnTo>
                    <a:lnTo>
                      <a:pt x="852" y="349"/>
                    </a:lnTo>
                    <a:lnTo>
                      <a:pt x="858" y="350"/>
                    </a:lnTo>
                    <a:lnTo>
                      <a:pt x="858" y="350"/>
                    </a:lnTo>
                    <a:lnTo>
                      <a:pt x="864" y="349"/>
                    </a:lnTo>
                    <a:lnTo>
                      <a:pt x="870" y="348"/>
                    </a:lnTo>
                    <a:lnTo>
                      <a:pt x="876" y="344"/>
                    </a:lnTo>
                    <a:lnTo>
                      <a:pt x="881" y="340"/>
                    </a:lnTo>
                    <a:lnTo>
                      <a:pt x="885" y="336"/>
                    </a:lnTo>
                    <a:lnTo>
                      <a:pt x="887" y="330"/>
                    </a:lnTo>
                    <a:lnTo>
                      <a:pt x="889" y="324"/>
                    </a:lnTo>
                    <a:lnTo>
                      <a:pt x="890" y="317"/>
                    </a:lnTo>
                    <a:lnTo>
                      <a:pt x="890" y="317"/>
                    </a:lnTo>
                    <a:lnTo>
                      <a:pt x="889" y="298"/>
                    </a:lnTo>
                    <a:lnTo>
                      <a:pt x="886" y="279"/>
                    </a:lnTo>
                    <a:lnTo>
                      <a:pt x="882" y="261"/>
                    </a:lnTo>
                    <a:lnTo>
                      <a:pt x="875" y="243"/>
                    </a:lnTo>
                    <a:lnTo>
                      <a:pt x="867" y="227"/>
                    </a:lnTo>
                    <a:lnTo>
                      <a:pt x="857" y="211"/>
                    </a:lnTo>
                    <a:lnTo>
                      <a:pt x="846" y="196"/>
                    </a:lnTo>
                    <a:lnTo>
                      <a:pt x="833" y="183"/>
                    </a:lnTo>
                    <a:lnTo>
                      <a:pt x="820" y="170"/>
                    </a:lnTo>
                    <a:lnTo>
                      <a:pt x="805" y="160"/>
                    </a:lnTo>
                    <a:lnTo>
                      <a:pt x="789" y="150"/>
                    </a:lnTo>
                    <a:lnTo>
                      <a:pt x="773" y="142"/>
                    </a:lnTo>
                    <a:lnTo>
                      <a:pt x="756" y="135"/>
                    </a:lnTo>
                    <a:lnTo>
                      <a:pt x="738" y="131"/>
                    </a:lnTo>
                    <a:lnTo>
                      <a:pt x="719" y="128"/>
                    </a:lnTo>
                    <a:lnTo>
                      <a:pt x="699" y="126"/>
                    </a:lnTo>
                    <a:lnTo>
                      <a:pt x="699" y="12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2"/>
                  </a:solidFill>
                </a:endParaRPr>
              </a:p>
            </p:txBody>
          </p:sp>
        </p:grpSp>
      </p:grpSp>
      <p:grpSp>
        <p:nvGrpSpPr>
          <p:cNvPr id="20" name="原创设计师QQ69613753    _7"/>
          <p:cNvGrpSpPr/>
          <p:nvPr/>
        </p:nvGrpSpPr>
        <p:grpSpPr>
          <a:xfrm>
            <a:off x="8180929" y="3131020"/>
            <a:ext cx="2800350" cy="1184940"/>
            <a:chOff x="8180929" y="2991320"/>
            <a:chExt cx="2800350" cy="1184940"/>
          </a:xfrm>
        </p:grpSpPr>
        <p:sp>
          <p:nvSpPr>
            <p:cNvPr id="21" name="矩形 20"/>
            <p:cNvSpPr/>
            <p:nvPr/>
          </p:nvSpPr>
          <p:spPr>
            <a:xfrm>
              <a:off x="8857204" y="2991320"/>
              <a:ext cx="2124075" cy="11849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400" dirty="0">
                  <a:solidFill>
                    <a:schemeClr val="bg1"/>
                  </a:solidFill>
                  <a:effectLst/>
                </a:rPr>
                <a:t>项目验收 </a:t>
              </a:r>
              <a:endParaRPr lang="en-US" altLang="zh-CN" sz="1400" dirty="0">
                <a:solidFill>
                  <a:schemeClr val="bg1"/>
                </a:solidFill>
                <a:latin typeface="+mn-ea"/>
              </a:endParaRPr>
            </a:p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000" dirty="0">
                  <a:solidFill>
                    <a:schemeClr val="bg1"/>
                  </a:solidFill>
                  <a:latin typeface="+mn-ea"/>
                </a:rPr>
                <a:t>我们坚持以客户为中心，快速响应客户需求，持续为客户创造长期价值进而成就客户</a:t>
              </a: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8180929" y="3115006"/>
              <a:ext cx="676275" cy="676275"/>
              <a:chOff x="8220075" y="3115006"/>
              <a:chExt cx="676275" cy="676275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8220075" y="3115006"/>
                <a:ext cx="676275" cy="6762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112"/>
              <p:cNvSpPr>
                <a:spLocks noEditPoints="1"/>
              </p:cNvSpPr>
              <p:nvPr/>
            </p:nvSpPr>
            <p:spPr bwMode="auto">
              <a:xfrm>
                <a:off x="8397081" y="3292012"/>
                <a:ext cx="322263" cy="322263"/>
              </a:xfrm>
              <a:custGeom>
                <a:avLst/>
                <a:gdLst>
                  <a:gd name="T0" fmla="*/ 1016 w 1017"/>
                  <a:gd name="T1" fmla="*/ 371 h 1017"/>
                  <a:gd name="T2" fmla="*/ 1011 w 1017"/>
                  <a:gd name="T3" fmla="*/ 363 h 1017"/>
                  <a:gd name="T4" fmla="*/ 1004 w 1017"/>
                  <a:gd name="T5" fmla="*/ 355 h 1017"/>
                  <a:gd name="T6" fmla="*/ 996 w 1017"/>
                  <a:gd name="T7" fmla="*/ 351 h 1017"/>
                  <a:gd name="T8" fmla="*/ 986 w 1017"/>
                  <a:gd name="T9" fmla="*/ 350 h 1017"/>
                  <a:gd name="T10" fmla="*/ 539 w 1017"/>
                  <a:gd name="T11" fmla="*/ 21 h 1017"/>
                  <a:gd name="T12" fmla="*/ 537 w 1017"/>
                  <a:gd name="T13" fmla="*/ 17 h 1017"/>
                  <a:gd name="T14" fmla="*/ 531 w 1017"/>
                  <a:gd name="T15" fmla="*/ 8 h 1017"/>
                  <a:gd name="T16" fmla="*/ 523 w 1017"/>
                  <a:gd name="T17" fmla="*/ 3 h 1017"/>
                  <a:gd name="T18" fmla="*/ 514 w 1017"/>
                  <a:gd name="T19" fmla="*/ 0 h 1017"/>
                  <a:gd name="T20" fmla="*/ 509 w 1017"/>
                  <a:gd name="T21" fmla="*/ 0 h 1017"/>
                  <a:gd name="T22" fmla="*/ 499 w 1017"/>
                  <a:gd name="T23" fmla="*/ 1 h 1017"/>
                  <a:gd name="T24" fmla="*/ 490 w 1017"/>
                  <a:gd name="T25" fmla="*/ 5 h 1017"/>
                  <a:gd name="T26" fmla="*/ 483 w 1017"/>
                  <a:gd name="T27" fmla="*/ 13 h 1017"/>
                  <a:gd name="T28" fmla="*/ 479 w 1017"/>
                  <a:gd name="T29" fmla="*/ 21 h 1017"/>
                  <a:gd name="T30" fmla="*/ 31 w 1017"/>
                  <a:gd name="T31" fmla="*/ 350 h 1017"/>
                  <a:gd name="T32" fmla="*/ 27 w 1017"/>
                  <a:gd name="T33" fmla="*/ 350 h 1017"/>
                  <a:gd name="T34" fmla="*/ 17 w 1017"/>
                  <a:gd name="T35" fmla="*/ 353 h 1017"/>
                  <a:gd name="T36" fmla="*/ 10 w 1017"/>
                  <a:gd name="T37" fmla="*/ 358 h 1017"/>
                  <a:gd name="T38" fmla="*/ 3 w 1017"/>
                  <a:gd name="T39" fmla="*/ 367 h 1017"/>
                  <a:gd name="T40" fmla="*/ 1 w 1017"/>
                  <a:gd name="T41" fmla="*/ 371 h 1017"/>
                  <a:gd name="T42" fmla="*/ 0 w 1017"/>
                  <a:gd name="T43" fmla="*/ 381 h 1017"/>
                  <a:gd name="T44" fmla="*/ 1 w 1017"/>
                  <a:gd name="T45" fmla="*/ 390 h 1017"/>
                  <a:gd name="T46" fmla="*/ 5 w 1017"/>
                  <a:gd name="T47" fmla="*/ 399 h 1017"/>
                  <a:gd name="T48" fmla="*/ 12 w 1017"/>
                  <a:gd name="T49" fmla="*/ 407 h 1017"/>
                  <a:gd name="T50" fmla="*/ 160 w 1017"/>
                  <a:gd name="T51" fmla="*/ 975 h 1017"/>
                  <a:gd name="T52" fmla="*/ 159 w 1017"/>
                  <a:gd name="T53" fmla="*/ 981 h 1017"/>
                  <a:gd name="T54" fmla="*/ 159 w 1017"/>
                  <a:gd name="T55" fmla="*/ 990 h 1017"/>
                  <a:gd name="T56" fmla="*/ 162 w 1017"/>
                  <a:gd name="T57" fmla="*/ 1000 h 1017"/>
                  <a:gd name="T58" fmla="*/ 167 w 1017"/>
                  <a:gd name="T59" fmla="*/ 1007 h 1017"/>
                  <a:gd name="T60" fmla="*/ 172 w 1017"/>
                  <a:gd name="T61" fmla="*/ 1012 h 1017"/>
                  <a:gd name="T62" fmla="*/ 180 w 1017"/>
                  <a:gd name="T63" fmla="*/ 1016 h 1017"/>
                  <a:gd name="T64" fmla="*/ 190 w 1017"/>
                  <a:gd name="T65" fmla="*/ 1017 h 1017"/>
                  <a:gd name="T66" fmla="*/ 200 w 1017"/>
                  <a:gd name="T67" fmla="*/ 1016 h 1017"/>
                  <a:gd name="T68" fmla="*/ 209 w 1017"/>
                  <a:gd name="T69" fmla="*/ 1012 h 1017"/>
                  <a:gd name="T70" fmla="*/ 808 w 1017"/>
                  <a:gd name="T71" fmla="*/ 1012 h 1017"/>
                  <a:gd name="T72" fmla="*/ 812 w 1017"/>
                  <a:gd name="T73" fmla="*/ 1014 h 1017"/>
                  <a:gd name="T74" fmla="*/ 822 w 1017"/>
                  <a:gd name="T75" fmla="*/ 1017 h 1017"/>
                  <a:gd name="T76" fmla="*/ 826 w 1017"/>
                  <a:gd name="T77" fmla="*/ 1017 h 1017"/>
                  <a:gd name="T78" fmla="*/ 837 w 1017"/>
                  <a:gd name="T79" fmla="*/ 1016 h 1017"/>
                  <a:gd name="T80" fmla="*/ 846 w 1017"/>
                  <a:gd name="T81" fmla="*/ 1012 h 1017"/>
                  <a:gd name="T82" fmla="*/ 850 w 1017"/>
                  <a:gd name="T83" fmla="*/ 1007 h 1017"/>
                  <a:gd name="T84" fmla="*/ 855 w 1017"/>
                  <a:gd name="T85" fmla="*/ 1000 h 1017"/>
                  <a:gd name="T86" fmla="*/ 858 w 1017"/>
                  <a:gd name="T87" fmla="*/ 990 h 1017"/>
                  <a:gd name="T88" fmla="*/ 858 w 1017"/>
                  <a:gd name="T89" fmla="*/ 981 h 1017"/>
                  <a:gd name="T90" fmla="*/ 737 w 1017"/>
                  <a:gd name="T91" fmla="*/ 616 h 1017"/>
                  <a:gd name="T92" fmla="*/ 1005 w 1017"/>
                  <a:gd name="T93" fmla="*/ 407 h 1017"/>
                  <a:gd name="T94" fmla="*/ 1012 w 1017"/>
                  <a:gd name="T95" fmla="*/ 399 h 1017"/>
                  <a:gd name="T96" fmla="*/ 1016 w 1017"/>
                  <a:gd name="T97" fmla="*/ 390 h 1017"/>
                  <a:gd name="T98" fmla="*/ 1017 w 1017"/>
                  <a:gd name="T99" fmla="*/ 381 h 1017"/>
                  <a:gd name="T100" fmla="*/ 1016 w 1017"/>
                  <a:gd name="T101" fmla="*/ 371 h 1017"/>
                  <a:gd name="T102" fmla="*/ 124 w 1017"/>
                  <a:gd name="T103" fmla="*/ 413 h 1017"/>
                  <a:gd name="T104" fmla="*/ 302 w 1017"/>
                  <a:gd name="T105" fmla="*/ 551 h 1017"/>
                  <a:gd name="T106" fmla="*/ 766 w 1017"/>
                  <a:gd name="T107" fmla="*/ 904 h 1017"/>
                  <a:gd name="T108" fmla="*/ 527 w 1017"/>
                  <a:gd name="T109" fmla="*/ 737 h 1017"/>
                  <a:gd name="T110" fmla="*/ 518 w 1017"/>
                  <a:gd name="T111" fmla="*/ 733 h 1017"/>
                  <a:gd name="T112" fmla="*/ 509 w 1017"/>
                  <a:gd name="T113" fmla="*/ 732 h 1017"/>
                  <a:gd name="T114" fmla="*/ 504 w 1017"/>
                  <a:gd name="T115" fmla="*/ 732 h 1017"/>
                  <a:gd name="T116" fmla="*/ 495 w 1017"/>
                  <a:gd name="T117" fmla="*/ 735 h 1017"/>
                  <a:gd name="T118" fmla="*/ 251 w 1017"/>
                  <a:gd name="T119" fmla="*/ 904 h 1017"/>
                  <a:gd name="T120" fmla="*/ 766 w 1017"/>
                  <a:gd name="T121" fmla="*/ 904 h 1017"/>
                  <a:gd name="T122" fmla="*/ 670 w 1017"/>
                  <a:gd name="T123" fmla="*/ 413 h 1017"/>
                  <a:gd name="T124" fmla="*/ 716 w 1017"/>
                  <a:gd name="T125" fmla="*/ 551 h 10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17" h="1017">
                    <a:moveTo>
                      <a:pt x="1016" y="371"/>
                    </a:moveTo>
                    <a:lnTo>
                      <a:pt x="1016" y="371"/>
                    </a:lnTo>
                    <a:lnTo>
                      <a:pt x="1014" y="367"/>
                    </a:lnTo>
                    <a:lnTo>
                      <a:pt x="1011" y="363"/>
                    </a:lnTo>
                    <a:lnTo>
                      <a:pt x="1008" y="358"/>
                    </a:lnTo>
                    <a:lnTo>
                      <a:pt x="1004" y="355"/>
                    </a:lnTo>
                    <a:lnTo>
                      <a:pt x="1000" y="353"/>
                    </a:lnTo>
                    <a:lnTo>
                      <a:pt x="996" y="351"/>
                    </a:lnTo>
                    <a:lnTo>
                      <a:pt x="990" y="350"/>
                    </a:lnTo>
                    <a:lnTo>
                      <a:pt x="986" y="350"/>
                    </a:lnTo>
                    <a:lnTo>
                      <a:pt x="648" y="350"/>
                    </a:lnTo>
                    <a:lnTo>
                      <a:pt x="539" y="21"/>
                    </a:lnTo>
                    <a:lnTo>
                      <a:pt x="539" y="21"/>
                    </a:lnTo>
                    <a:lnTo>
                      <a:pt x="537" y="17"/>
                    </a:lnTo>
                    <a:lnTo>
                      <a:pt x="534" y="13"/>
                    </a:lnTo>
                    <a:lnTo>
                      <a:pt x="531" y="8"/>
                    </a:lnTo>
                    <a:lnTo>
                      <a:pt x="527" y="5"/>
                    </a:lnTo>
                    <a:lnTo>
                      <a:pt x="523" y="3"/>
                    </a:lnTo>
                    <a:lnTo>
                      <a:pt x="518" y="1"/>
                    </a:lnTo>
                    <a:lnTo>
                      <a:pt x="514" y="0"/>
                    </a:lnTo>
                    <a:lnTo>
                      <a:pt x="509" y="0"/>
                    </a:lnTo>
                    <a:lnTo>
                      <a:pt x="509" y="0"/>
                    </a:lnTo>
                    <a:lnTo>
                      <a:pt x="503" y="0"/>
                    </a:lnTo>
                    <a:lnTo>
                      <a:pt x="499" y="1"/>
                    </a:lnTo>
                    <a:lnTo>
                      <a:pt x="495" y="3"/>
                    </a:lnTo>
                    <a:lnTo>
                      <a:pt x="490" y="5"/>
                    </a:lnTo>
                    <a:lnTo>
                      <a:pt x="486" y="8"/>
                    </a:lnTo>
                    <a:lnTo>
                      <a:pt x="483" y="13"/>
                    </a:lnTo>
                    <a:lnTo>
                      <a:pt x="481" y="17"/>
                    </a:lnTo>
                    <a:lnTo>
                      <a:pt x="479" y="21"/>
                    </a:lnTo>
                    <a:lnTo>
                      <a:pt x="369" y="350"/>
                    </a:lnTo>
                    <a:lnTo>
                      <a:pt x="31" y="350"/>
                    </a:lnTo>
                    <a:lnTo>
                      <a:pt x="31" y="350"/>
                    </a:lnTo>
                    <a:lnTo>
                      <a:pt x="27" y="350"/>
                    </a:lnTo>
                    <a:lnTo>
                      <a:pt x="21" y="351"/>
                    </a:lnTo>
                    <a:lnTo>
                      <a:pt x="17" y="353"/>
                    </a:lnTo>
                    <a:lnTo>
                      <a:pt x="13" y="355"/>
                    </a:lnTo>
                    <a:lnTo>
                      <a:pt x="10" y="358"/>
                    </a:lnTo>
                    <a:lnTo>
                      <a:pt x="6" y="363"/>
                    </a:lnTo>
                    <a:lnTo>
                      <a:pt x="3" y="367"/>
                    </a:lnTo>
                    <a:lnTo>
                      <a:pt x="1" y="371"/>
                    </a:lnTo>
                    <a:lnTo>
                      <a:pt x="1" y="371"/>
                    </a:lnTo>
                    <a:lnTo>
                      <a:pt x="0" y="375"/>
                    </a:lnTo>
                    <a:lnTo>
                      <a:pt x="0" y="381"/>
                    </a:lnTo>
                    <a:lnTo>
                      <a:pt x="0" y="386"/>
                    </a:lnTo>
                    <a:lnTo>
                      <a:pt x="1" y="390"/>
                    </a:lnTo>
                    <a:lnTo>
                      <a:pt x="3" y="395"/>
                    </a:lnTo>
                    <a:lnTo>
                      <a:pt x="5" y="399"/>
                    </a:lnTo>
                    <a:lnTo>
                      <a:pt x="9" y="403"/>
                    </a:lnTo>
                    <a:lnTo>
                      <a:pt x="12" y="407"/>
                    </a:lnTo>
                    <a:lnTo>
                      <a:pt x="280" y="616"/>
                    </a:lnTo>
                    <a:lnTo>
                      <a:pt x="160" y="975"/>
                    </a:lnTo>
                    <a:lnTo>
                      <a:pt x="160" y="975"/>
                    </a:lnTo>
                    <a:lnTo>
                      <a:pt x="159" y="981"/>
                    </a:lnTo>
                    <a:lnTo>
                      <a:pt x="159" y="986"/>
                    </a:lnTo>
                    <a:lnTo>
                      <a:pt x="159" y="990"/>
                    </a:lnTo>
                    <a:lnTo>
                      <a:pt x="160" y="996"/>
                    </a:lnTo>
                    <a:lnTo>
                      <a:pt x="162" y="1000"/>
                    </a:lnTo>
                    <a:lnTo>
                      <a:pt x="164" y="1004"/>
                    </a:lnTo>
                    <a:lnTo>
                      <a:pt x="167" y="1007"/>
                    </a:lnTo>
                    <a:lnTo>
                      <a:pt x="172" y="1012"/>
                    </a:lnTo>
                    <a:lnTo>
                      <a:pt x="172" y="1012"/>
                    </a:lnTo>
                    <a:lnTo>
                      <a:pt x="176" y="1014"/>
                    </a:lnTo>
                    <a:lnTo>
                      <a:pt x="180" y="1016"/>
                    </a:lnTo>
                    <a:lnTo>
                      <a:pt x="186" y="1017"/>
                    </a:lnTo>
                    <a:lnTo>
                      <a:pt x="190" y="1017"/>
                    </a:lnTo>
                    <a:lnTo>
                      <a:pt x="195" y="1017"/>
                    </a:lnTo>
                    <a:lnTo>
                      <a:pt x="200" y="1016"/>
                    </a:lnTo>
                    <a:lnTo>
                      <a:pt x="204" y="1014"/>
                    </a:lnTo>
                    <a:lnTo>
                      <a:pt x="209" y="1012"/>
                    </a:lnTo>
                    <a:lnTo>
                      <a:pt x="509" y="801"/>
                    </a:lnTo>
                    <a:lnTo>
                      <a:pt x="808" y="1012"/>
                    </a:lnTo>
                    <a:lnTo>
                      <a:pt x="808" y="1012"/>
                    </a:lnTo>
                    <a:lnTo>
                      <a:pt x="812" y="1014"/>
                    </a:lnTo>
                    <a:lnTo>
                      <a:pt x="818" y="1016"/>
                    </a:lnTo>
                    <a:lnTo>
                      <a:pt x="822" y="1017"/>
                    </a:lnTo>
                    <a:lnTo>
                      <a:pt x="826" y="1017"/>
                    </a:lnTo>
                    <a:lnTo>
                      <a:pt x="826" y="1017"/>
                    </a:lnTo>
                    <a:lnTo>
                      <a:pt x="832" y="1017"/>
                    </a:lnTo>
                    <a:lnTo>
                      <a:pt x="837" y="1016"/>
                    </a:lnTo>
                    <a:lnTo>
                      <a:pt x="841" y="1014"/>
                    </a:lnTo>
                    <a:lnTo>
                      <a:pt x="846" y="1012"/>
                    </a:lnTo>
                    <a:lnTo>
                      <a:pt x="846" y="1012"/>
                    </a:lnTo>
                    <a:lnTo>
                      <a:pt x="850" y="1007"/>
                    </a:lnTo>
                    <a:lnTo>
                      <a:pt x="853" y="1004"/>
                    </a:lnTo>
                    <a:lnTo>
                      <a:pt x="855" y="1000"/>
                    </a:lnTo>
                    <a:lnTo>
                      <a:pt x="857" y="996"/>
                    </a:lnTo>
                    <a:lnTo>
                      <a:pt x="858" y="990"/>
                    </a:lnTo>
                    <a:lnTo>
                      <a:pt x="858" y="986"/>
                    </a:lnTo>
                    <a:lnTo>
                      <a:pt x="858" y="981"/>
                    </a:lnTo>
                    <a:lnTo>
                      <a:pt x="857" y="975"/>
                    </a:lnTo>
                    <a:lnTo>
                      <a:pt x="737" y="616"/>
                    </a:lnTo>
                    <a:lnTo>
                      <a:pt x="1005" y="407"/>
                    </a:lnTo>
                    <a:lnTo>
                      <a:pt x="1005" y="407"/>
                    </a:lnTo>
                    <a:lnTo>
                      <a:pt x="1009" y="403"/>
                    </a:lnTo>
                    <a:lnTo>
                      <a:pt x="1012" y="399"/>
                    </a:lnTo>
                    <a:lnTo>
                      <a:pt x="1014" y="395"/>
                    </a:lnTo>
                    <a:lnTo>
                      <a:pt x="1016" y="390"/>
                    </a:lnTo>
                    <a:lnTo>
                      <a:pt x="1017" y="386"/>
                    </a:lnTo>
                    <a:lnTo>
                      <a:pt x="1017" y="381"/>
                    </a:lnTo>
                    <a:lnTo>
                      <a:pt x="1017" y="375"/>
                    </a:lnTo>
                    <a:lnTo>
                      <a:pt x="1016" y="371"/>
                    </a:lnTo>
                    <a:lnTo>
                      <a:pt x="1016" y="371"/>
                    </a:lnTo>
                    <a:close/>
                    <a:moveTo>
                      <a:pt x="124" y="413"/>
                    </a:moveTo>
                    <a:lnTo>
                      <a:pt x="348" y="413"/>
                    </a:lnTo>
                    <a:lnTo>
                      <a:pt x="302" y="551"/>
                    </a:lnTo>
                    <a:lnTo>
                      <a:pt x="124" y="413"/>
                    </a:lnTo>
                    <a:close/>
                    <a:moveTo>
                      <a:pt x="766" y="904"/>
                    </a:moveTo>
                    <a:lnTo>
                      <a:pt x="527" y="737"/>
                    </a:lnTo>
                    <a:lnTo>
                      <a:pt x="527" y="737"/>
                    </a:lnTo>
                    <a:lnTo>
                      <a:pt x="523" y="735"/>
                    </a:lnTo>
                    <a:lnTo>
                      <a:pt x="518" y="733"/>
                    </a:lnTo>
                    <a:lnTo>
                      <a:pt x="513" y="732"/>
                    </a:lnTo>
                    <a:lnTo>
                      <a:pt x="509" y="732"/>
                    </a:lnTo>
                    <a:lnTo>
                      <a:pt x="509" y="732"/>
                    </a:lnTo>
                    <a:lnTo>
                      <a:pt x="504" y="732"/>
                    </a:lnTo>
                    <a:lnTo>
                      <a:pt x="499" y="733"/>
                    </a:lnTo>
                    <a:lnTo>
                      <a:pt x="495" y="735"/>
                    </a:lnTo>
                    <a:lnTo>
                      <a:pt x="490" y="737"/>
                    </a:lnTo>
                    <a:lnTo>
                      <a:pt x="251" y="904"/>
                    </a:lnTo>
                    <a:lnTo>
                      <a:pt x="509" y="132"/>
                    </a:lnTo>
                    <a:lnTo>
                      <a:pt x="766" y="904"/>
                    </a:lnTo>
                    <a:close/>
                    <a:moveTo>
                      <a:pt x="716" y="551"/>
                    </a:moveTo>
                    <a:lnTo>
                      <a:pt x="670" y="413"/>
                    </a:lnTo>
                    <a:lnTo>
                      <a:pt x="893" y="413"/>
                    </a:lnTo>
                    <a:lnTo>
                      <a:pt x="716" y="55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2"/>
                  </a:solidFill>
                </a:endParaRPr>
              </a:p>
            </p:txBody>
          </p:sp>
        </p:grpSp>
      </p:grpSp>
      <p:sp>
        <p:nvSpPr>
          <p:cNvPr id="25" name="原创设计师QQ69613753    _8"/>
          <p:cNvSpPr/>
          <p:nvPr/>
        </p:nvSpPr>
        <p:spPr>
          <a:xfrm>
            <a:off x="864646" y="1603706"/>
            <a:ext cx="3873500" cy="4470400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6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53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/>
          <p:nvPr/>
        </p:nvSpPr>
        <p:spPr>
          <a:xfrm rot="5400000">
            <a:off x="6077869" y="2011270"/>
            <a:ext cx="1389518" cy="1389516"/>
          </a:xfrm>
          <a:custGeom>
            <a:avLst/>
            <a:gdLst>
              <a:gd name="connsiteX0" fmla="*/ 0 w 1670506"/>
              <a:gd name="connsiteY0" fmla="*/ 1670503 h 1670503"/>
              <a:gd name="connsiteX1" fmla="*/ 7251 w 1670506"/>
              <a:gd name="connsiteY1" fmla="*/ 1526913 h 1670503"/>
              <a:gd name="connsiteX2" fmla="*/ 1526913 w 1670506"/>
              <a:gd name="connsiteY2" fmla="*/ 7251 h 1670503"/>
              <a:gd name="connsiteX3" fmla="*/ 1670506 w 1670506"/>
              <a:gd name="connsiteY3" fmla="*/ 0 h 1670503"/>
              <a:gd name="connsiteX4" fmla="*/ 1670506 w 1670506"/>
              <a:gd name="connsiteY4" fmla="*/ 797497 h 1670503"/>
              <a:gd name="connsiteX5" fmla="*/ 1608452 w 1670506"/>
              <a:gd name="connsiteY5" fmla="*/ 800631 h 1670503"/>
              <a:gd name="connsiteX6" fmla="*/ 800631 w 1670506"/>
              <a:gd name="connsiteY6" fmla="*/ 1608452 h 1670503"/>
              <a:gd name="connsiteX7" fmla="*/ 797498 w 1670506"/>
              <a:gd name="connsiteY7" fmla="*/ 1670503 h 1670503"/>
              <a:gd name="connsiteX8" fmla="*/ 0 w 1670506"/>
              <a:gd name="connsiteY8" fmla="*/ 1670503 h 1670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70506" h="1670503">
                <a:moveTo>
                  <a:pt x="0" y="1670503"/>
                </a:moveTo>
                <a:lnTo>
                  <a:pt x="7251" y="1526913"/>
                </a:lnTo>
                <a:cubicBezTo>
                  <a:pt x="88625" y="725637"/>
                  <a:pt x="725638" y="88625"/>
                  <a:pt x="1526913" y="7251"/>
                </a:cubicBezTo>
                <a:lnTo>
                  <a:pt x="1670506" y="0"/>
                </a:lnTo>
                <a:lnTo>
                  <a:pt x="1670506" y="797497"/>
                </a:lnTo>
                <a:lnTo>
                  <a:pt x="1608452" y="800631"/>
                </a:lnTo>
                <a:cubicBezTo>
                  <a:pt x="1182511" y="843887"/>
                  <a:pt x="843887" y="1182511"/>
                  <a:pt x="800631" y="1608452"/>
                </a:cubicBezTo>
                <a:lnTo>
                  <a:pt x="797498" y="1670503"/>
                </a:lnTo>
                <a:lnTo>
                  <a:pt x="0" y="1670503"/>
                </a:lnTo>
                <a:close/>
              </a:path>
            </a:pathLst>
          </a:custGeom>
          <a:solidFill>
            <a:schemeClr val="accent1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原创设计师QQ69613753    _3"/>
          <p:cNvSpPr/>
          <p:nvPr/>
        </p:nvSpPr>
        <p:spPr>
          <a:xfrm>
            <a:off x="4637643" y="3455843"/>
            <a:ext cx="1282296" cy="1467711"/>
          </a:xfrm>
          <a:custGeom>
            <a:avLst/>
            <a:gdLst>
              <a:gd name="connsiteX0" fmla="*/ 0 w 1541601"/>
              <a:gd name="connsiteY0" fmla="*/ 0 h 1764510"/>
              <a:gd name="connsiteX1" fmla="*/ 797497 w 1541601"/>
              <a:gd name="connsiteY1" fmla="*/ 0 h 1764510"/>
              <a:gd name="connsiteX2" fmla="*/ 800631 w 1541601"/>
              <a:gd name="connsiteY2" fmla="*/ 62058 h 1764510"/>
              <a:gd name="connsiteX3" fmla="*/ 962931 w 1541601"/>
              <a:gd name="connsiteY3" fmla="*/ 493433 h 1764510"/>
              <a:gd name="connsiteX4" fmla="*/ 1057314 w 1541601"/>
              <a:gd name="connsiteY4" fmla="*/ 605073 h 1764510"/>
              <a:gd name="connsiteX5" fmla="*/ 1062507 w 1541601"/>
              <a:gd name="connsiteY5" fmla="*/ 610719 h 1764510"/>
              <a:gd name="connsiteX6" fmla="*/ 1062890 w 1541601"/>
              <a:gd name="connsiteY6" fmla="*/ 611043 h 1764510"/>
              <a:gd name="connsiteX7" fmla="*/ 1062846 w 1541601"/>
              <a:gd name="connsiteY7" fmla="*/ 611088 h 1764510"/>
              <a:gd name="connsiteX8" fmla="*/ 1141263 w 1541601"/>
              <a:gd name="connsiteY8" fmla="*/ 696340 h 1764510"/>
              <a:gd name="connsiteX9" fmla="*/ 1534350 w 1541601"/>
              <a:gd name="connsiteY9" fmla="*/ 1620917 h 1764510"/>
              <a:gd name="connsiteX10" fmla="*/ 1541601 w 1541601"/>
              <a:gd name="connsiteY10" fmla="*/ 1764510 h 1764510"/>
              <a:gd name="connsiteX11" fmla="*/ 744104 w 1541601"/>
              <a:gd name="connsiteY11" fmla="*/ 1764510 h 1764510"/>
              <a:gd name="connsiteX12" fmla="*/ 740970 w 1541601"/>
              <a:gd name="connsiteY12" fmla="*/ 1702456 h 1764510"/>
              <a:gd name="connsiteX13" fmla="*/ 578670 w 1541601"/>
              <a:gd name="connsiteY13" fmla="*/ 1271081 h 1764510"/>
              <a:gd name="connsiteX14" fmla="*/ 484284 w 1541601"/>
              <a:gd name="connsiteY14" fmla="*/ 1159438 h 1764510"/>
              <a:gd name="connsiteX15" fmla="*/ 400339 w 1541601"/>
              <a:gd name="connsiteY15" fmla="*/ 1068175 h 1764510"/>
              <a:gd name="connsiteX16" fmla="*/ 7251 w 1541601"/>
              <a:gd name="connsiteY16" fmla="*/ 143597 h 1764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41601" h="1764510">
                <a:moveTo>
                  <a:pt x="0" y="0"/>
                </a:moveTo>
                <a:lnTo>
                  <a:pt x="797497" y="0"/>
                </a:lnTo>
                <a:lnTo>
                  <a:pt x="800631" y="62058"/>
                </a:lnTo>
                <a:cubicBezTo>
                  <a:pt x="816852" y="221786"/>
                  <a:pt x="874609" y="369235"/>
                  <a:pt x="962931" y="493433"/>
                </a:cubicBezTo>
                <a:lnTo>
                  <a:pt x="1057314" y="605073"/>
                </a:lnTo>
                <a:lnTo>
                  <a:pt x="1062507" y="610719"/>
                </a:lnTo>
                <a:lnTo>
                  <a:pt x="1062890" y="611043"/>
                </a:lnTo>
                <a:lnTo>
                  <a:pt x="1062846" y="611088"/>
                </a:lnTo>
                <a:lnTo>
                  <a:pt x="1141263" y="696340"/>
                </a:lnTo>
                <a:cubicBezTo>
                  <a:pt x="1356795" y="951242"/>
                  <a:pt x="1498749" y="1270359"/>
                  <a:pt x="1534350" y="1620917"/>
                </a:cubicBezTo>
                <a:lnTo>
                  <a:pt x="1541601" y="1764510"/>
                </a:lnTo>
                <a:lnTo>
                  <a:pt x="744104" y="1764510"/>
                </a:lnTo>
                <a:lnTo>
                  <a:pt x="740970" y="1702456"/>
                </a:lnTo>
                <a:cubicBezTo>
                  <a:pt x="724749" y="1542728"/>
                  <a:pt x="666992" y="1395279"/>
                  <a:pt x="578670" y="1271081"/>
                </a:cubicBezTo>
                <a:lnTo>
                  <a:pt x="484284" y="1159438"/>
                </a:lnTo>
                <a:lnTo>
                  <a:pt x="400339" y="1068175"/>
                </a:lnTo>
                <a:cubicBezTo>
                  <a:pt x="184806" y="813273"/>
                  <a:pt x="42852" y="494155"/>
                  <a:pt x="7251" y="143597"/>
                </a:cubicBezTo>
                <a:close/>
              </a:path>
            </a:pathLst>
          </a:custGeom>
          <a:solidFill>
            <a:schemeClr val="accent1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原创设计师QQ69613753    _4"/>
          <p:cNvSpPr/>
          <p:nvPr/>
        </p:nvSpPr>
        <p:spPr>
          <a:xfrm rot="5400000">
            <a:off x="4637645" y="2011267"/>
            <a:ext cx="1389518" cy="1389521"/>
          </a:xfrm>
          <a:custGeom>
            <a:avLst/>
            <a:gdLst>
              <a:gd name="connsiteX0" fmla="*/ 0 w 1670506"/>
              <a:gd name="connsiteY0" fmla="*/ 0 h 1670509"/>
              <a:gd name="connsiteX1" fmla="*/ 797497 w 1670506"/>
              <a:gd name="connsiteY1" fmla="*/ 0 h 1670509"/>
              <a:gd name="connsiteX2" fmla="*/ 800631 w 1670506"/>
              <a:gd name="connsiteY2" fmla="*/ 62057 h 1670509"/>
              <a:gd name="connsiteX3" fmla="*/ 1608452 w 1670506"/>
              <a:gd name="connsiteY3" fmla="*/ 869878 h 1670509"/>
              <a:gd name="connsiteX4" fmla="*/ 1670506 w 1670506"/>
              <a:gd name="connsiteY4" fmla="*/ 873012 h 1670509"/>
              <a:gd name="connsiteX5" fmla="*/ 1670506 w 1670506"/>
              <a:gd name="connsiteY5" fmla="*/ 1670509 h 1670509"/>
              <a:gd name="connsiteX6" fmla="*/ 1526913 w 1670506"/>
              <a:gd name="connsiteY6" fmla="*/ 1663258 h 1670509"/>
              <a:gd name="connsiteX7" fmla="*/ 7251 w 1670506"/>
              <a:gd name="connsiteY7" fmla="*/ 143596 h 1670509"/>
              <a:gd name="connsiteX8" fmla="*/ 0 w 1670506"/>
              <a:gd name="connsiteY8" fmla="*/ 0 h 1670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70506" h="1670509">
                <a:moveTo>
                  <a:pt x="0" y="0"/>
                </a:moveTo>
                <a:lnTo>
                  <a:pt x="797497" y="0"/>
                </a:lnTo>
                <a:lnTo>
                  <a:pt x="800631" y="62057"/>
                </a:lnTo>
                <a:cubicBezTo>
                  <a:pt x="843887" y="487998"/>
                  <a:pt x="1182511" y="826622"/>
                  <a:pt x="1608452" y="869878"/>
                </a:cubicBezTo>
                <a:lnTo>
                  <a:pt x="1670506" y="873012"/>
                </a:lnTo>
                <a:lnTo>
                  <a:pt x="1670506" y="1670509"/>
                </a:lnTo>
                <a:lnTo>
                  <a:pt x="1526913" y="1663258"/>
                </a:lnTo>
                <a:cubicBezTo>
                  <a:pt x="725638" y="1581884"/>
                  <a:pt x="88625" y="944872"/>
                  <a:pt x="7251" y="14359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原创设计师QQ69613753    _5"/>
          <p:cNvSpPr/>
          <p:nvPr/>
        </p:nvSpPr>
        <p:spPr>
          <a:xfrm flipH="1">
            <a:off x="6189995" y="3456998"/>
            <a:ext cx="1282296" cy="1467711"/>
          </a:xfrm>
          <a:custGeom>
            <a:avLst/>
            <a:gdLst>
              <a:gd name="connsiteX0" fmla="*/ 0 w 1541601"/>
              <a:gd name="connsiteY0" fmla="*/ 0 h 1764510"/>
              <a:gd name="connsiteX1" fmla="*/ 797497 w 1541601"/>
              <a:gd name="connsiteY1" fmla="*/ 0 h 1764510"/>
              <a:gd name="connsiteX2" fmla="*/ 800631 w 1541601"/>
              <a:gd name="connsiteY2" fmla="*/ 62058 h 1764510"/>
              <a:gd name="connsiteX3" fmla="*/ 962931 w 1541601"/>
              <a:gd name="connsiteY3" fmla="*/ 493433 h 1764510"/>
              <a:gd name="connsiteX4" fmla="*/ 1057314 w 1541601"/>
              <a:gd name="connsiteY4" fmla="*/ 605073 h 1764510"/>
              <a:gd name="connsiteX5" fmla="*/ 1062507 w 1541601"/>
              <a:gd name="connsiteY5" fmla="*/ 610719 h 1764510"/>
              <a:gd name="connsiteX6" fmla="*/ 1062890 w 1541601"/>
              <a:gd name="connsiteY6" fmla="*/ 611043 h 1764510"/>
              <a:gd name="connsiteX7" fmla="*/ 1062846 w 1541601"/>
              <a:gd name="connsiteY7" fmla="*/ 611088 h 1764510"/>
              <a:gd name="connsiteX8" fmla="*/ 1141263 w 1541601"/>
              <a:gd name="connsiteY8" fmla="*/ 696340 h 1764510"/>
              <a:gd name="connsiteX9" fmla="*/ 1534350 w 1541601"/>
              <a:gd name="connsiteY9" fmla="*/ 1620917 h 1764510"/>
              <a:gd name="connsiteX10" fmla="*/ 1541601 w 1541601"/>
              <a:gd name="connsiteY10" fmla="*/ 1764510 h 1764510"/>
              <a:gd name="connsiteX11" fmla="*/ 744104 w 1541601"/>
              <a:gd name="connsiteY11" fmla="*/ 1764510 h 1764510"/>
              <a:gd name="connsiteX12" fmla="*/ 740970 w 1541601"/>
              <a:gd name="connsiteY12" fmla="*/ 1702456 h 1764510"/>
              <a:gd name="connsiteX13" fmla="*/ 578670 w 1541601"/>
              <a:gd name="connsiteY13" fmla="*/ 1271081 h 1764510"/>
              <a:gd name="connsiteX14" fmla="*/ 484284 w 1541601"/>
              <a:gd name="connsiteY14" fmla="*/ 1159438 h 1764510"/>
              <a:gd name="connsiteX15" fmla="*/ 400339 w 1541601"/>
              <a:gd name="connsiteY15" fmla="*/ 1068175 h 1764510"/>
              <a:gd name="connsiteX16" fmla="*/ 7251 w 1541601"/>
              <a:gd name="connsiteY16" fmla="*/ 143597 h 1764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41601" h="1764510">
                <a:moveTo>
                  <a:pt x="0" y="0"/>
                </a:moveTo>
                <a:lnTo>
                  <a:pt x="797497" y="0"/>
                </a:lnTo>
                <a:lnTo>
                  <a:pt x="800631" y="62058"/>
                </a:lnTo>
                <a:cubicBezTo>
                  <a:pt x="816852" y="221786"/>
                  <a:pt x="874609" y="369235"/>
                  <a:pt x="962931" y="493433"/>
                </a:cubicBezTo>
                <a:lnTo>
                  <a:pt x="1057314" y="605073"/>
                </a:lnTo>
                <a:lnTo>
                  <a:pt x="1062507" y="610719"/>
                </a:lnTo>
                <a:lnTo>
                  <a:pt x="1062890" y="611043"/>
                </a:lnTo>
                <a:lnTo>
                  <a:pt x="1062846" y="611088"/>
                </a:lnTo>
                <a:lnTo>
                  <a:pt x="1141263" y="696340"/>
                </a:lnTo>
                <a:cubicBezTo>
                  <a:pt x="1356795" y="951242"/>
                  <a:pt x="1498749" y="1270359"/>
                  <a:pt x="1534350" y="1620917"/>
                </a:cubicBezTo>
                <a:lnTo>
                  <a:pt x="1541601" y="1764510"/>
                </a:lnTo>
                <a:lnTo>
                  <a:pt x="744104" y="1764510"/>
                </a:lnTo>
                <a:lnTo>
                  <a:pt x="740970" y="1702456"/>
                </a:lnTo>
                <a:cubicBezTo>
                  <a:pt x="724749" y="1542728"/>
                  <a:pt x="666992" y="1395279"/>
                  <a:pt x="578670" y="1271081"/>
                </a:cubicBezTo>
                <a:lnTo>
                  <a:pt x="484284" y="1159438"/>
                </a:lnTo>
                <a:lnTo>
                  <a:pt x="400339" y="1068175"/>
                </a:lnTo>
                <a:cubicBezTo>
                  <a:pt x="184806" y="813273"/>
                  <a:pt x="42852" y="494155"/>
                  <a:pt x="7251" y="143597"/>
                </a:cubicBezTo>
                <a:close/>
              </a:path>
            </a:pathLst>
          </a:custGeom>
          <a:solidFill>
            <a:schemeClr val="accent1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原创设计师QQ69613753    _6"/>
          <p:cNvSpPr/>
          <p:nvPr/>
        </p:nvSpPr>
        <p:spPr>
          <a:xfrm>
            <a:off x="5265402" y="4968985"/>
            <a:ext cx="1579136" cy="1285765"/>
          </a:xfrm>
          <a:custGeom>
            <a:avLst/>
            <a:gdLst>
              <a:gd name="connsiteX0" fmla="*/ 0 w 1959428"/>
              <a:gd name="connsiteY0" fmla="*/ 0 h 1545771"/>
              <a:gd name="connsiteX1" fmla="*/ 1959428 w 1959428"/>
              <a:gd name="connsiteY1" fmla="*/ 0 h 1545771"/>
              <a:gd name="connsiteX2" fmla="*/ 1959428 w 1959428"/>
              <a:gd name="connsiteY2" fmla="*/ 1165870 h 1545771"/>
              <a:gd name="connsiteX3" fmla="*/ 1727572 w 1959428"/>
              <a:gd name="connsiteY3" fmla="*/ 1397726 h 1545771"/>
              <a:gd name="connsiteX4" fmla="*/ 1206883 w 1959428"/>
              <a:gd name="connsiteY4" fmla="*/ 1397726 h 1545771"/>
              <a:gd name="connsiteX5" fmla="*/ 1158178 w 1959428"/>
              <a:gd name="connsiteY5" fmla="*/ 1469966 h 1545771"/>
              <a:gd name="connsiteX6" fmla="*/ 975167 w 1959428"/>
              <a:gd name="connsiteY6" fmla="*/ 1545771 h 1545771"/>
              <a:gd name="connsiteX7" fmla="*/ 792157 w 1959428"/>
              <a:gd name="connsiteY7" fmla="*/ 1469966 h 1545771"/>
              <a:gd name="connsiteX8" fmla="*/ 743452 w 1959428"/>
              <a:gd name="connsiteY8" fmla="*/ 1397726 h 1545771"/>
              <a:gd name="connsiteX9" fmla="*/ 231856 w 1959428"/>
              <a:gd name="connsiteY9" fmla="*/ 1397726 h 1545771"/>
              <a:gd name="connsiteX10" fmla="*/ 0 w 1959428"/>
              <a:gd name="connsiteY10" fmla="*/ 1165870 h 1545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59428" h="1545771">
                <a:moveTo>
                  <a:pt x="0" y="0"/>
                </a:moveTo>
                <a:lnTo>
                  <a:pt x="1959428" y="0"/>
                </a:lnTo>
                <a:lnTo>
                  <a:pt x="1959428" y="1165870"/>
                </a:lnTo>
                <a:cubicBezTo>
                  <a:pt x="1959428" y="1293921"/>
                  <a:pt x="1855623" y="1397726"/>
                  <a:pt x="1727572" y="1397726"/>
                </a:cubicBezTo>
                <a:lnTo>
                  <a:pt x="1206883" y="1397726"/>
                </a:lnTo>
                <a:lnTo>
                  <a:pt x="1158178" y="1469966"/>
                </a:lnTo>
                <a:cubicBezTo>
                  <a:pt x="1111341" y="1516802"/>
                  <a:pt x="1046637" y="1545771"/>
                  <a:pt x="975167" y="1545771"/>
                </a:cubicBezTo>
                <a:cubicBezTo>
                  <a:pt x="903697" y="1545771"/>
                  <a:pt x="838993" y="1516802"/>
                  <a:pt x="792157" y="1469966"/>
                </a:cubicBezTo>
                <a:lnTo>
                  <a:pt x="743452" y="1397726"/>
                </a:lnTo>
                <a:lnTo>
                  <a:pt x="231856" y="1397726"/>
                </a:lnTo>
                <a:cubicBezTo>
                  <a:pt x="103805" y="1397726"/>
                  <a:pt x="0" y="1293921"/>
                  <a:pt x="0" y="1165870"/>
                </a:cubicBezTo>
                <a:close/>
              </a:path>
            </a:pathLst>
          </a:custGeom>
          <a:solidFill>
            <a:schemeClr val="accent2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8" name="原创设计师QQ69613753    _7"/>
          <p:cNvGrpSpPr/>
          <p:nvPr/>
        </p:nvGrpSpPr>
        <p:grpSpPr>
          <a:xfrm>
            <a:off x="6711851" y="3924026"/>
            <a:ext cx="286307" cy="366151"/>
            <a:chOff x="1605186" y="572440"/>
            <a:chExt cx="563562" cy="720725"/>
          </a:xfrm>
          <a:solidFill>
            <a:schemeClr val="bg1"/>
          </a:solidFill>
        </p:grpSpPr>
        <p:sp>
          <p:nvSpPr>
            <p:cNvPr id="9" name="Freeform 32"/>
            <p:cNvSpPr>
              <a:spLocks/>
            </p:cNvSpPr>
            <p:nvPr/>
          </p:nvSpPr>
          <p:spPr bwMode="auto">
            <a:xfrm>
              <a:off x="1814736" y="572440"/>
              <a:ext cx="142875" cy="720725"/>
            </a:xfrm>
            <a:custGeom>
              <a:avLst/>
              <a:gdLst>
                <a:gd name="T0" fmla="*/ 64 w 64"/>
                <a:gd name="T1" fmla="*/ 289 h 321"/>
                <a:gd name="T2" fmla="*/ 32 w 64"/>
                <a:gd name="T3" fmla="*/ 321 h 321"/>
                <a:gd name="T4" fmla="*/ 0 w 64"/>
                <a:gd name="T5" fmla="*/ 289 h 321"/>
                <a:gd name="T6" fmla="*/ 0 w 64"/>
                <a:gd name="T7" fmla="*/ 32 h 321"/>
                <a:gd name="T8" fmla="*/ 32 w 64"/>
                <a:gd name="T9" fmla="*/ 0 h 321"/>
                <a:gd name="T10" fmla="*/ 64 w 64"/>
                <a:gd name="T11" fmla="*/ 32 h 321"/>
                <a:gd name="T12" fmla="*/ 64 w 64"/>
                <a:gd name="T13" fmla="*/ 28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0" name="Freeform 33"/>
            <p:cNvSpPr>
              <a:spLocks/>
            </p:cNvSpPr>
            <p:nvPr/>
          </p:nvSpPr>
          <p:spPr bwMode="auto">
            <a:xfrm>
              <a:off x="1605186" y="1012177"/>
              <a:ext cx="141288" cy="280988"/>
            </a:xfrm>
            <a:custGeom>
              <a:avLst/>
              <a:gdLst>
                <a:gd name="T0" fmla="*/ 63 w 63"/>
                <a:gd name="T1" fmla="*/ 93 h 125"/>
                <a:gd name="T2" fmla="*/ 32 w 63"/>
                <a:gd name="T3" fmla="*/ 125 h 125"/>
                <a:gd name="T4" fmla="*/ 0 w 63"/>
                <a:gd name="T5" fmla="*/ 93 h 125"/>
                <a:gd name="T6" fmla="*/ 0 w 63"/>
                <a:gd name="T7" fmla="*/ 32 h 125"/>
                <a:gd name="T8" fmla="*/ 32 w 63"/>
                <a:gd name="T9" fmla="*/ 0 h 125"/>
                <a:gd name="T10" fmla="*/ 63 w 63"/>
                <a:gd name="T11" fmla="*/ 32 h 125"/>
                <a:gd name="T12" fmla="*/ 63 w 63"/>
                <a:gd name="T13" fmla="*/ 9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" name="Freeform 34"/>
            <p:cNvSpPr>
              <a:spLocks/>
            </p:cNvSpPr>
            <p:nvPr/>
          </p:nvSpPr>
          <p:spPr bwMode="auto">
            <a:xfrm>
              <a:off x="2025873" y="804215"/>
              <a:ext cx="142875" cy="488950"/>
            </a:xfrm>
            <a:custGeom>
              <a:avLst/>
              <a:gdLst>
                <a:gd name="T0" fmla="*/ 64 w 64"/>
                <a:gd name="T1" fmla="*/ 186 h 218"/>
                <a:gd name="T2" fmla="*/ 32 w 64"/>
                <a:gd name="T3" fmla="*/ 218 h 218"/>
                <a:gd name="T4" fmla="*/ 0 w 64"/>
                <a:gd name="T5" fmla="*/ 186 h 218"/>
                <a:gd name="T6" fmla="*/ 0 w 64"/>
                <a:gd name="T7" fmla="*/ 32 h 218"/>
                <a:gd name="T8" fmla="*/ 32 w 64"/>
                <a:gd name="T9" fmla="*/ 0 h 218"/>
                <a:gd name="T10" fmla="*/ 64 w 64"/>
                <a:gd name="T11" fmla="*/ 32 h 218"/>
                <a:gd name="T12" fmla="*/ 64 w 64"/>
                <a:gd name="T13" fmla="*/ 186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12" name="原创设计师QQ69613753    _8"/>
          <p:cNvSpPr>
            <a:spLocks/>
          </p:cNvSpPr>
          <p:nvPr/>
        </p:nvSpPr>
        <p:spPr bwMode="auto">
          <a:xfrm>
            <a:off x="5141375" y="2583164"/>
            <a:ext cx="327052" cy="265246"/>
          </a:xfrm>
          <a:custGeom>
            <a:avLst/>
            <a:gdLst>
              <a:gd name="T0" fmla="*/ 107 w 107"/>
              <a:gd name="T1" fmla="*/ 10 h 87"/>
              <a:gd name="T2" fmla="*/ 95 w 107"/>
              <a:gd name="T3" fmla="*/ 13 h 87"/>
              <a:gd name="T4" fmla="*/ 104 w 107"/>
              <a:gd name="T5" fmla="*/ 1 h 87"/>
              <a:gd name="T6" fmla="*/ 90 w 107"/>
              <a:gd name="T7" fmla="*/ 7 h 87"/>
              <a:gd name="T8" fmla="*/ 74 w 107"/>
              <a:gd name="T9" fmla="*/ 0 h 87"/>
              <a:gd name="T10" fmla="*/ 52 w 107"/>
              <a:gd name="T11" fmla="*/ 22 h 87"/>
              <a:gd name="T12" fmla="*/ 53 w 107"/>
              <a:gd name="T13" fmla="*/ 27 h 87"/>
              <a:gd name="T14" fmla="*/ 7 w 107"/>
              <a:gd name="T15" fmla="*/ 4 h 87"/>
              <a:gd name="T16" fmla="*/ 4 w 107"/>
              <a:gd name="T17" fmla="*/ 15 h 87"/>
              <a:gd name="T18" fmla="*/ 14 w 107"/>
              <a:gd name="T19" fmla="*/ 33 h 87"/>
              <a:gd name="T20" fmla="*/ 4 w 107"/>
              <a:gd name="T21" fmla="*/ 30 h 87"/>
              <a:gd name="T22" fmla="*/ 4 w 107"/>
              <a:gd name="T23" fmla="*/ 31 h 87"/>
              <a:gd name="T24" fmla="*/ 22 w 107"/>
              <a:gd name="T25" fmla="*/ 52 h 87"/>
              <a:gd name="T26" fmla="*/ 16 w 107"/>
              <a:gd name="T27" fmla="*/ 53 h 87"/>
              <a:gd name="T28" fmla="*/ 12 w 107"/>
              <a:gd name="T29" fmla="*/ 53 h 87"/>
              <a:gd name="T30" fmla="*/ 32 w 107"/>
              <a:gd name="T31" fmla="*/ 68 h 87"/>
              <a:gd name="T32" fmla="*/ 5 w 107"/>
              <a:gd name="T33" fmla="*/ 77 h 87"/>
              <a:gd name="T34" fmla="*/ 0 w 107"/>
              <a:gd name="T35" fmla="*/ 77 h 87"/>
              <a:gd name="T36" fmla="*/ 33 w 107"/>
              <a:gd name="T37" fmla="*/ 87 h 87"/>
              <a:gd name="T38" fmla="*/ 96 w 107"/>
              <a:gd name="T39" fmla="*/ 24 h 87"/>
              <a:gd name="T40" fmla="*/ 96 w 107"/>
              <a:gd name="T41" fmla="*/ 21 h 87"/>
              <a:gd name="T42" fmla="*/ 107 w 107"/>
              <a:gd name="T43" fmla="*/ 10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7" h="87">
                <a:moveTo>
                  <a:pt x="107" y="10"/>
                </a:moveTo>
                <a:cubicBezTo>
                  <a:pt x="103" y="12"/>
                  <a:pt x="99" y="13"/>
                  <a:pt x="95" y="13"/>
                </a:cubicBezTo>
                <a:cubicBezTo>
                  <a:pt x="99" y="11"/>
                  <a:pt x="103" y="6"/>
                  <a:pt x="104" y="1"/>
                </a:cubicBezTo>
                <a:cubicBezTo>
                  <a:pt x="100" y="4"/>
                  <a:pt x="95" y="6"/>
                  <a:pt x="90" y="7"/>
                </a:cubicBezTo>
                <a:cubicBezTo>
                  <a:pt x="86" y="2"/>
                  <a:pt x="80" y="0"/>
                  <a:pt x="74" y="0"/>
                </a:cubicBezTo>
                <a:cubicBezTo>
                  <a:pt x="62" y="0"/>
                  <a:pt x="52" y="9"/>
                  <a:pt x="52" y="22"/>
                </a:cubicBezTo>
                <a:cubicBezTo>
                  <a:pt x="52" y="23"/>
                  <a:pt x="52" y="25"/>
                  <a:pt x="53" y="27"/>
                </a:cubicBezTo>
                <a:cubicBezTo>
                  <a:pt x="34" y="26"/>
                  <a:pt x="18" y="17"/>
                  <a:pt x="7" y="4"/>
                </a:cubicBezTo>
                <a:cubicBezTo>
                  <a:pt x="5" y="7"/>
                  <a:pt x="4" y="11"/>
                  <a:pt x="4" y="15"/>
                </a:cubicBezTo>
                <a:cubicBezTo>
                  <a:pt x="4" y="22"/>
                  <a:pt x="8" y="29"/>
                  <a:pt x="14" y="33"/>
                </a:cubicBezTo>
                <a:cubicBezTo>
                  <a:pt x="10" y="33"/>
                  <a:pt x="7" y="32"/>
                  <a:pt x="4" y="30"/>
                </a:cubicBezTo>
                <a:cubicBezTo>
                  <a:pt x="4" y="31"/>
                  <a:pt x="4" y="31"/>
                  <a:pt x="4" y="31"/>
                </a:cubicBezTo>
                <a:cubicBezTo>
                  <a:pt x="4" y="41"/>
                  <a:pt x="12" y="50"/>
                  <a:pt x="22" y="52"/>
                </a:cubicBezTo>
                <a:cubicBezTo>
                  <a:pt x="20" y="53"/>
                  <a:pt x="18" y="53"/>
                  <a:pt x="16" y="53"/>
                </a:cubicBezTo>
                <a:cubicBezTo>
                  <a:pt x="14" y="53"/>
                  <a:pt x="13" y="53"/>
                  <a:pt x="12" y="53"/>
                </a:cubicBezTo>
                <a:cubicBezTo>
                  <a:pt x="15" y="61"/>
                  <a:pt x="23" y="68"/>
                  <a:pt x="32" y="68"/>
                </a:cubicBezTo>
                <a:cubicBezTo>
                  <a:pt x="25" y="74"/>
                  <a:pt x="15" y="77"/>
                  <a:pt x="5" y="77"/>
                </a:cubicBezTo>
                <a:cubicBezTo>
                  <a:pt x="3" y="77"/>
                  <a:pt x="1" y="77"/>
                  <a:pt x="0" y="77"/>
                </a:cubicBezTo>
                <a:cubicBezTo>
                  <a:pt x="9" y="83"/>
                  <a:pt x="21" y="87"/>
                  <a:pt x="33" y="87"/>
                </a:cubicBezTo>
                <a:cubicBezTo>
                  <a:pt x="74" y="87"/>
                  <a:pt x="96" y="53"/>
                  <a:pt x="96" y="24"/>
                </a:cubicBezTo>
                <a:cubicBezTo>
                  <a:pt x="96" y="23"/>
                  <a:pt x="96" y="22"/>
                  <a:pt x="96" y="21"/>
                </a:cubicBezTo>
                <a:cubicBezTo>
                  <a:pt x="101" y="18"/>
                  <a:pt x="104" y="14"/>
                  <a:pt x="107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3" name="原创设计师QQ69613753    _9"/>
          <p:cNvGrpSpPr/>
          <p:nvPr/>
        </p:nvGrpSpPr>
        <p:grpSpPr>
          <a:xfrm>
            <a:off x="5111039" y="4026230"/>
            <a:ext cx="335503" cy="333890"/>
            <a:chOff x="-136302" y="1682102"/>
            <a:chExt cx="660401" cy="657225"/>
          </a:xfrm>
          <a:solidFill>
            <a:schemeClr val="bg1"/>
          </a:solidFill>
        </p:grpSpPr>
        <p:sp>
          <p:nvSpPr>
            <p:cNvPr id="14" name="Freeform 36"/>
            <p:cNvSpPr>
              <a:spLocks/>
            </p:cNvSpPr>
            <p:nvPr/>
          </p:nvSpPr>
          <p:spPr bwMode="auto">
            <a:xfrm>
              <a:off x="214536" y="1682102"/>
              <a:ext cx="309563" cy="309563"/>
            </a:xfrm>
            <a:custGeom>
              <a:avLst/>
              <a:gdLst>
                <a:gd name="T0" fmla="*/ 0 w 138"/>
                <a:gd name="T1" fmla="*/ 0 h 138"/>
                <a:gd name="T2" fmla="*/ 0 w 138"/>
                <a:gd name="T3" fmla="*/ 138 h 138"/>
                <a:gd name="T4" fmla="*/ 138 w 138"/>
                <a:gd name="T5" fmla="*/ 138 h 138"/>
                <a:gd name="T6" fmla="*/ 0 w 138"/>
                <a:gd name="T7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138">
                  <a:moveTo>
                    <a:pt x="0" y="0"/>
                  </a:moveTo>
                  <a:cubicBezTo>
                    <a:pt x="0" y="138"/>
                    <a:pt x="0" y="138"/>
                    <a:pt x="0" y="138"/>
                  </a:cubicBezTo>
                  <a:cubicBezTo>
                    <a:pt x="138" y="138"/>
                    <a:pt x="138" y="138"/>
                    <a:pt x="138" y="138"/>
                  </a:cubicBezTo>
                  <a:cubicBezTo>
                    <a:pt x="134" y="63"/>
                    <a:pt x="74" y="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5" name="Freeform 37"/>
            <p:cNvSpPr>
              <a:spLocks/>
            </p:cNvSpPr>
            <p:nvPr/>
          </p:nvSpPr>
          <p:spPr bwMode="auto">
            <a:xfrm>
              <a:off x="-136302" y="1682102"/>
              <a:ext cx="660400" cy="657225"/>
            </a:xfrm>
            <a:custGeom>
              <a:avLst/>
              <a:gdLst>
                <a:gd name="T0" fmla="*/ 139 w 294"/>
                <a:gd name="T1" fmla="*/ 154 h 293"/>
                <a:gd name="T2" fmla="*/ 139 w 294"/>
                <a:gd name="T3" fmla="*/ 0 h 293"/>
                <a:gd name="T4" fmla="*/ 0 w 294"/>
                <a:gd name="T5" fmla="*/ 146 h 293"/>
                <a:gd name="T6" fmla="*/ 147 w 294"/>
                <a:gd name="T7" fmla="*/ 293 h 293"/>
                <a:gd name="T8" fmla="*/ 294 w 294"/>
                <a:gd name="T9" fmla="*/ 154 h 293"/>
                <a:gd name="T10" fmla="*/ 139 w 294"/>
                <a:gd name="T11" fmla="*/ 154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4" h="293">
                  <a:moveTo>
                    <a:pt x="139" y="154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61" y="4"/>
                    <a:pt x="0" y="68"/>
                    <a:pt x="0" y="146"/>
                  </a:cubicBezTo>
                  <a:cubicBezTo>
                    <a:pt x="0" y="227"/>
                    <a:pt x="66" y="293"/>
                    <a:pt x="147" y="293"/>
                  </a:cubicBezTo>
                  <a:cubicBezTo>
                    <a:pt x="226" y="293"/>
                    <a:pt x="289" y="232"/>
                    <a:pt x="294" y="154"/>
                  </a:cubicBezTo>
                  <a:lnTo>
                    <a:pt x="139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16" name="原创设计师QQ69613753    _10"/>
          <p:cNvGrpSpPr/>
          <p:nvPr/>
        </p:nvGrpSpPr>
        <p:grpSpPr>
          <a:xfrm>
            <a:off x="6643686" y="2426785"/>
            <a:ext cx="269051" cy="398675"/>
            <a:chOff x="1788810" y="2276744"/>
            <a:chExt cx="392113" cy="581026"/>
          </a:xfrm>
          <a:solidFill>
            <a:schemeClr val="bg1"/>
          </a:solidFill>
        </p:grpSpPr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1788810" y="2276744"/>
              <a:ext cx="392113" cy="430213"/>
            </a:xfrm>
            <a:custGeom>
              <a:avLst/>
              <a:gdLst>
                <a:gd name="T0" fmla="*/ 108 w 149"/>
                <a:gd name="T1" fmla="*/ 163 h 163"/>
                <a:gd name="T2" fmla="*/ 35 w 149"/>
                <a:gd name="T3" fmla="*/ 163 h 163"/>
                <a:gd name="T4" fmla="*/ 35 w 149"/>
                <a:gd name="T5" fmla="*/ 158 h 163"/>
                <a:gd name="T6" fmla="*/ 30 w 149"/>
                <a:gd name="T7" fmla="*/ 142 h 163"/>
                <a:gd name="T8" fmla="*/ 21 w 149"/>
                <a:gd name="T9" fmla="*/ 127 h 163"/>
                <a:gd name="T10" fmla="*/ 0 w 149"/>
                <a:gd name="T11" fmla="*/ 74 h 163"/>
                <a:gd name="T12" fmla="*/ 74 w 149"/>
                <a:gd name="T13" fmla="*/ 0 h 163"/>
                <a:gd name="T14" fmla="*/ 149 w 149"/>
                <a:gd name="T15" fmla="*/ 74 h 163"/>
                <a:gd name="T16" fmla="*/ 127 w 149"/>
                <a:gd name="T17" fmla="*/ 127 h 163"/>
                <a:gd name="T18" fmla="*/ 118 w 149"/>
                <a:gd name="T19" fmla="*/ 142 h 163"/>
                <a:gd name="T20" fmla="*/ 114 w 149"/>
                <a:gd name="T21" fmla="*/ 158 h 163"/>
                <a:gd name="T22" fmla="*/ 113 w 149"/>
                <a:gd name="T23" fmla="*/ 163 h 163"/>
                <a:gd name="T24" fmla="*/ 108 w 149"/>
                <a:gd name="T25" fmla="*/ 163 h 163"/>
                <a:gd name="T26" fmla="*/ 46 w 149"/>
                <a:gd name="T27" fmla="*/ 151 h 163"/>
                <a:gd name="T28" fmla="*/ 103 w 149"/>
                <a:gd name="T29" fmla="*/ 151 h 163"/>
                <a:gd name="T30" fmla="*/ 108 w 149"/>
                <a:gd name="T31" fmla="*/ 136 h 163"/>
                <a:gd name="T32" fmla="*/ 117 w 149"/>
                <a:gd name="T33" fmla="*/ 120 h 163"/>
                <a:gd name="T34" fmla="*/ 136 w 149"/>
                <a:gd name="T35" fmla="*/ 74 h 163"/>
                <a:gd name="T36" fmla="*/ 74 w 149"/>
                <a:gd name="T37" fmla="*/ 12 h 163"/>
                <a:gd name="T38" fmla="*/ 12 w 149"/>
                <a:gd name="T39" fmla="*/ 74 h 163"/>
                <a:gd name="T40" fmla="*/ 31 w 149"/>
                <a:gd name="T41" fmla="*/ 120 h 163"/>
                <a:gd name="T42" fmla="*/ 41 w 149"/>
                <a:gd name="T43" fmla="*/ 136 h 163"/>
                <a:gd name="T44" fmla="*/ 46 w 149"/>
                <a:gd name="T45" fmla="*/ 151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9" h="163">
                  <a:moveTo>
                    <a:pt x="108" y="163"/>
                  </a:moveTo>
                  <a:cubicBezTo>
                    <a:pt x="35" y="163"/>
                    <a:pt x="35" y="163"/>
                    <a:pt x="35" y="163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3"/>
                    <a:pt x="32" y="144"/>
                    <a:pt x="30" y="142"/>
                  </a:cubicBezTo>
                  <a:cubicBezTo>
                    <a:pt x="28" y="137"/>
                    <a:pt x="24" y="132"/>
                    <a:pt x="21" y="127"/>
                  </a:cubicBezTo>
                  <a:cubicBezTo>
                    <a:pt x="11" y="112"/>
                    <a:pt x="0" y="95"/>
                    <a:pt x="0" y="74"/>
                  </a:cubicBezTo>
                  <a:cubicBezTo>
                    <a:pt x="0" y="33"/>
                    <a:pt x="33" y="0"/>
                    <a:pt x="74" y="0"/>
                  </a:cubicBezTo>
                  <a:cubicBezTo>
                    <a:pt x="115" y="0"/>
                    <a:pt x="149" y="33"/>
                    <a:pt x="149" y="74"/>
                  </a:cubicBezTo>
                  <a:cubicBezTo>
                    <a:pt x="149" y="95"/>
                    <a:pt x="138" y="112"/>
                    <a:pt x="127" y="127"/>
                  </a:cubicBezTo>
                  <a:cubicBezTo>
                    <a:pt x="124" y="132"/>
                    <a:pt x="121" y="137"/>
                    <a:pt x="118" y="142"/>
                  </a:cubicBezTo>
                  <a:cubicBezTo>
                    <a:pt x="117" y="144"/>
                    <a:pt x="115" y="153"/>
                    <a:pt x="114" y="158"/>
                  </a:cubicBezTo>
                  <a:cubicBezTo>
                    <a:pt x="113" y="163"/>
                    <a:pt x="113" y="163"/>
                    <a:pt x="113" y="163"/>
                  </a:cubicBezTo>
                  <a:lnTo>
                    <a:pt x="108" y="163"/>
                  </a:lnTo>
                  <a:close/>
                  <a:moveTo>
                    <a:pt x="46" y="151"/>
                  </a:moveTo>
                  <a:cubicBezTo>
                    <a:pt x="103" y="151"/>
                    <a:pt x="103" y="151"/>
                    <a:pt x="103" y="151"/>
                  </a:cubicBezTo>
                  <a:cubicBezTo>
                    <a:pt x="104" y="146"/>
                    <a:pt x="105" y="139"/>
                    <a:pt x="108" y="136"/>
                  </a:cubicBezTo>
                  <a:cubicBezTo>
                    <a:pt x="111" y="130"/>
                    <a:pt x="114" y="125"/>
                    <a:pt x="117" y="120"/>
                  </a:cubicBezTo>
                  <a:cubicBezTo>
                    <a:pt x="127" y="106"/>
                    <a:pt x="136" y="92"/>
                    <a:pt x="136" y="74"/>
                  </a:cubicBezTo>
                  <a:cubicBezTo>
                    <a:pt x="136" y="40"/>
                    <a:pt x="109" y="12"/>
                    <a:pt x="74" y="12"/>
                  </a:cubicBezTo>
                  <a:cubicBezTo>
                    <a:pt x="40" y="12"/>
                    <a:pt x="12" y="40"/>
                    <a:pt x="12" y="74"/>
                  </a:cubicBezTo>
                  <a:cubicBezTo>
                    <a:pt x="12" y="92"/>
                    <a:pt x="21" y="106"/>
                    <a:pt x="31" y="120"/>
                  </a:cubicBezTo>
                  <a:cubicBezTo>
                    <a:pt x="35" y="125"/>
                    <a:pt x="38" y="130"/>
                    <a:pt x="41" y="136"/>
                  </a:cubicBezTo>
                  <a:cubicBezTo>
                    <a:pt x="43" y="139"/>
                    <a:pt x="45" y="146"/>
                    <a:pt x="46" y="15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8" name="Freeform 10"/>
            <p:cNvSpPr>
              <a:spLocks/>
            </p:cNvSpPr>
            <p:nvPr/>
          </p:nvSpPr>
          <p:spPr bwMode="auto">
            <a:xfrm>
              <a:off x="1884060" y="2729182"/>
              <a:ext cx="195263" cy="128588"/>
            </a:xfrm>
            <a:custGeom>
              <a:avLst/>
              <a:gdLst>
                <a:gd name="T0" fmla="*/ 0 w 74"/>
                <a:gd name="T1" fmla="*/ 0 h 49"/>
                <a:gd name="T2" fmla="*/ 0 w 74"/>
                <a:gd name="T3" fmla="*/ 20 h 49"/>
                <a:gd name="T4" fmla="*/ 37 w 74"/>
                <a:gd name="T5" fmla="*/ 49 h 49"/>
                <a:gd name="T6" fmla="*/ 41 w 74"/>
                <a:gd name="T7" fmla="*/ 49 h 49"/>
                <a:gd name="T8" fmla="*/ 74 w 74"/>
                <a:gd name="T9" fmla="*/ 20 h 49"/>
                <a:gd name="T10" fmla="*/ 74 w 74"/>
                <a:gd name="T11" fmla="*/ 0 h 49"/>
                <a:gd name="T12" fmla="*/ 0 w 74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49">
                  <a:moveTo>
                    <a:pt x="0" y="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36"/>
                    <a:pt x="17" y="49"/>
                    <a:pt x="37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61" y="49"/>
                    <a:pt x="74" y="36"/>
                    <a:pt x="74" y="20"/>
                  </a:cubicBezTo>
                  <a:cubicBezTo>
                    <a:pt x="74" y="0"/>
                    <a:pt x="74" y="0"/>
                    <a:pt x="74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9" name="Freeform 11"/>
            <p:cNvSpPr>
              <a:spLocks/>
            </p:cNvSpPr>
            <p:nvPr/>
          </p:nvSpPr>
          <p:spPr bwMode="auto">
            <a:xfrm>
              <a:off x="1872947" y="2459307"/>
              <a:ext cx="223838" cy="179388"/>
            </a:xfrm>
            <a:custGeom>
              <a:avLst/>
              <a:gdLst>
                <a:gd name="T0" fmla="*/ 83 w 85"/>
                <a:gd name="T1" fmla="*/ 9 h 68"/>
                <a:gd name="T2" fmla="*/ 62 w 85"/>
                <a:gd name="T3" fmla="*/ 66 h 68"/>
                <a:gd name="T4" fmla="*/ 62 w 85"/>
                <a:gd name="T5" fmla="*/ 68 h 68"/>
                <a:gd name="T6" fmla="*/ 52 w 85"/>
                <a:gd name="T7" fmla="*/ 68 h 68"/>
                <a:gd name="T8" fmla="*/ 53 w 85"/>
                <a:gd name="T9" fmla="*/ 66 h 68"/>
                <a:gd name="T10" fmla="*/ 67 w 85"/>
                <a:gd name="T11" fmla="*/ 17 h 68"/>
                <a:gd name="T12" fmla="*/ 67 w 85"/>
                <a:gd name="T13" fmla="*/ 17 h 68"/>
                <a:gd name="T14" fmla="*/ 66 w 85"/>
                <a:gd name="T15" fmla="*/ 17 h 68"/>
                <a:gd name="T16" fmla="*/ 55 w 85"/>
                <a:gd name="T17" fmla="*/ 13 h 68"/>
                <a:gd name="T18" fmla="*/ 44 w 85"/>
                <a:gd name="T19" fmla="*/ 17 h 68"/>
                <a:gd name="T20" fmla="*/ 30 w 85"/>
                <a:gd name="T21" fmla="*/ 12 h 68"/>
                <a:gd name="T22" fmla="*/ 17 w 85"/>
                <a:gd name="T23" fmla="*/ 16 h 68"/>
                <a:gd name="T24" fmla="*/ 30 w 85"/>
                <a:gd name="T25" fmla="*/ 66 h 68"/>
                <a:gd name="T26" fmla="*/ 31 w 85"/>
                <a:gd name="T27" fmla="*/ 68 h 68"/>
                <a:gd name="T28" fmla="*/ 21 w 85"/>
                <a:gd name="T29" fmla="*/ 68 h 68"/>
                <a:gd name="T30" fmla="*/ 21 w 85"/>
                <a:gd name="T31" fmla="*/ 66 h 68"/>
                <a:gd name="T32" fmla="*/ 2 w 85"/>
                <a:gd name="T33" fmla="*/ 9 h 68"/>
                <a:gd name="T34" fmla="*/ 2 w 85"/>
                <a:gd name="T35" fmla="*/ 9 h 68"/>
                <a:gd name="T36" fmla="*/ 1 w 85"/>
                <a:gd name="T37" fmla="*/ 8 h 68"/>
                <a:gd name="T38" fmla="*/ 1 w 85"/>
                <a:gd name="T39" fmla="*/ 8 h 68"/>
                <a:gd name="T40" fmla="*/ 1 w 85"/>
                <a:gd name="T41" fmla="*/ 7 h 68"/>
                <a:gd name="T42" fmla="*/ 2 w 85"/>
                <a:gd name="T43" fmla="*/ 1 h 68"/>
                <a:gd name="T44" fmla="*/ 9 w 85"/>
                <a:gd name="T45" fmla="*/ 3 h 68"/>
                <a:gd name="T46" fmla="*/ 9 w 85"/>
                <a:gd name="T47" fmla="*/ 3 h 68"/>
                <a:gd name="T48" fmla="*/ 16 w 85"/>
                <a:gd name="T49" fmla="*/ 7 h 68"/>
                <a:gd name="T50" fmla="*/ 27 w 85"/>
                <a:gd name="T51" fmla="*/ 2 h 68"/>
                <a:gd name="T52" fmla="*/ 31 w 85"/>
                <a:gd name="T53" fmla="*/ 1 h 68"/>
                <a:gd name="T54" fmla="*/ 34 w 85"/>
                <a:gd name="T55" fmla="*/ 3 h 68"/>
                <a:gd name="T56" fmla="*/ 43 w 85"/>
                <a:gd name="T57" fmla="*/ 8 h 68"/>
                <a:gd name="T58" fmla="*/ 52 w 85"/>
                <a:gd name="T59" fmla="*/ 3 h 68"/>
                <a:gd name="T60" fmla="*/ 55 w 85"/>
                <a:gd name="T61" fmla="*/ 1 h 68"/>
                <a:gd name="T62" fmla="*/ 59 w 85"/>
                <a:gd name="T63" fmla="*/ 3 h 68"/>
                <a:gd name="T64" fmla="*/ 66 w 85"/>
                <a:gd name="T65" fmla="*/ 8 h 68"/>
                <a:gd name="T66" fmla="*/ 66 w 85"/>
                <a:gd name="T67" fmla="*/ 8 h 68"/>
                <a:gd name="T68" fmla="*/ 76 w 85"/>
                <a:gd name="T69" fmla="*/ 3 h 68"/>
                <a:gd name="T70" fmla="*/ 82 w 85"/>
                <a:gd name="T71" fmla="*/ 2 h 68"/>
                <a:gd name="T72" fmla="*/ 83 w 85"/>
                <a:gd name="T73" fmla="*/ 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5" h="68">
                  <a:moveTo>
                    <a:pt x="83" y="9"/>
                  </a:moveTo>
                  <a:cubicBezTo>
                    <a:pt x="71" y="25"/>
                    <a:pt x="64" y="44"/>
                    <a:pt x="62" y="66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5" y="48"/>
                    <a:pt x="59" y="32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3" y="17"/>
                    <a:pt x="59" y="16"/>
                    <a:pt x="55" y="13"/>
                  </a:cubicBezTo>
                  <a:cubicBezTo>
                    <a:pt x="52" y="16"/>
                    <a:pt x="48" y="17"/>
                    <a:pt x="44" y="17"/>
                  </a:cubicBezTo>
                  <a:cubicBezTo>
                    <a:pt x="39" y="17"/>
                    <a:pt x="34" y="16"/>
                    <a:pt x="30" y="12"/>
                  </a:cubicBezTo>
                  <a:cubicBezTo>
                    <a:pt x="26" y="15"/>
                    <a:pt x="21" y="17"/>
                    <a:pt x="17" y="16"/>
                  </a:cubicBezTo>
                  <a:cubicBezTo>
                    <a:pt x="28" y="38"/>
                    <a:pt x="30" y="59"/>
                    <a:pt x="30" y="66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21" y="68"/>
                    <a:pt x="21" y="68"/>
                    <a:pt x="21" y="68"/>
                  </a:cubicBezTo>
                  <a:cubicBezTo>
                    <a:pt x="21" y="66"/>
                    <a:pt x="21" y="66"/>
                    <a:pt x="21" y="66"/>
                  </a:cubicBezTo>
                  <a:cubicBezTo>
                    <a:pt x="21" y="58"/>
                    <a:pt x="17" y="31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5" y="0"/>
                    <a:pt x="7" y="1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1" y="5"/>
                    <a:pt x="14" y="7"/>
                    <a:pt x="16" y="7"/>
                  </a:cubicBezTo>
                  <a:cubicBezTo>
                    <a:pt x="20" y="7"/>
                    <a:pt x="23" y="6"/>
                    <a:pt x="27" y="2"/>
                  </a:cubicBezTo>
                  <a:cubicBezTo>
                    <a:pt x="28" y="1"/>
                    <a:pt x="29" y="1"/>
                    <a:pt x="31" y="1"/>
                  </a:cubicBezTo>
                  <a:cubicBezTo>
                    <a:pt x="32" y="1"/>
                    <a:pt x="33" y="2"/>
                    <a:pt x="34" y="3"/>
                  </a:cubicBezTo>
                  <a:cubicBezTo>
                    <a:pt x="37" y="6"/>
                    <a:pt x="40" y="8"/>
                    <a:pt x="43" y="8"/>
                  </a:cubicBezTo>
                  <a:cubicBezTo>
                    <a:pt x="47" y="8"/>
                    <a:pt x="50" y="5"/>
                    <a:pt x="52" y="3"/>
                  </a:cubicBezTo>
                  <a:cubicBezTo>
                    <a:pt x="53" y="2"/>
                    <a:pt x="54" y="1"/>
                    <a:pt x="55" y="1"/>
                  </a:cubicBezTo>
                  <a:cubicBezTo>
                    <a:pt x="57" y="1"/>
                    <a:pt x="58" y="2"/>
                    <a:pt x="59" y="3"/>
                  </a:cubicBezTo>
                  <a:cubicBezTo>
                    <a:pt x="61" y="6"/>
                    <a:pt x="63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70" y="8"/>
                    <a:pt x="73" y="6"/>
                    <a:pt x="76" y="3"/>
                  </a:cubicBezTo>
                  <a:cubicBezTo>
                    <a:pt x="78" y="1"/>
                    <a:pt x="81" y="1"/>
                    <a:pt x="82" y="2"/>
                  </a:cubicBezTo>
                  <a:cubicBezTo>
                    <a:pt x="84" y="4"/>
                    <a:pt x="85" y="7"/>
                    <a:pt x="83" y="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20" name="原创设计师QQ69613753    _11"/>
          <p:cNvSpPr/>
          <p:nvPr/>
        </p:nvSpPr>
        <p:spPr>
          <a:xfrm>
            <a:off x="5293538" y="5365712"/>
            <a:ext cx="15167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EFEFE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Kartika" panose="02020503030404060203" pitchFamily="18" charset="0"/>
              </a:rPr>
              <a:t>CHAMPION</a:t>
            </a:r>
            <a:endParaRPr lang="zh-CN" altLang="en-US" b="1" dirty="0">
              <a:solidFill>
                <a:srgbClr val="FEFEFE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Kartika" panose="02020503030404060203" pitchFamily="18" charset="0"/>
            </a:endParaRPr>
          </a:p>
          <a:p>
            <a:r>
              <a:rPr lang="en-US" altLang="zh-CN" sz="1400" dirty="0">
                <a:solidFill>
                  <a:srgbClr val="FEFEFE"/>
                </a:solidFill>
                <a:effectLst>
                  <a:outerShdw blurRad="508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
              </a:t>
            </a:r>
            <a:endParaRPr lang="zh-CN" altLang="en-US" sz="1200" dirty="0">
              <a:solidFill>
                <a:srgbClr val="FEFEFE"/>
              </a:solidFill>
              <a:effectLst>
                <a:outerShdw blurRad="50800" dist="25400" dir="2700000" algn="tl" rotWithShape="0">
                  <a:prstClr val="black">
                    <a:alpha val="40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1" name="原创设计师QQ69613753    _12"/>
          <p:cNvSpPr/>
          <p:nvPr/>
        </p:nvSpPr>
        <p:spPr>
          <a:xfrm>
            <a:off x="8033202" y="2156522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原创设计师QQ69613753    _13"/>
          <p:cNvSpPr/>
          <p:nvPr/>
        </p:nvSpPr>
        <p:spPr>
          <a:xfrm>
            <a:off x="1539550" y="2156522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原创设计师QQ69613753    _14"/>
          <p:cNvSpPr/>
          <p:nvPr/>
        </p:nvSpPr>
        <p:spPr>
          <a:xfrm>
            <a:off x="8033202" y="3926450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原创设计师QQ69613753    _15"/>
          <p:cNvSpPr/>
          <p:nvPr/>
        </p:nvSpPr>
        <p:spPr>
          <a:xfrm>
            <a:off x="1539550" y="3926450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35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/>
          <p:nvPr/>
        </p:nvSpPr>
        <p:spPr>
          <a:xfrm>
            <a:off x="5172075" y="2231471"/>
            <a:ext cx="5974185" cy="3395182"/>
          </a:xfrm>
          <a:custGeom>
            <a:avLst/>
            <a:gdLst>
              <a:gd name="connsiteX0" fmla="*/ 0 w 5974185"/>
              <a:gd name="connsiteY0" fmla="*/ 0 h 3423760"/>
              <a:gd name="connsiteX1" fmla="*/ 3768023 w 5974185"/>
              <a:gd name="connsiteY1" fmla="*/ 0 h 3423760"/>
              <a:gd name="connsiteX2" fmla="*/ 5974185 w 5974185"/>
              <a:gd name="connsiteY2" fmla="*/ 3423760 h 3423760"/>
              <a:gd name="connsiteX3" fmla="*/ 0 w 5974185"/>
              <a:gd name="connsiteY3" fmla="*/ 3423760 h 3423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74185" h="3423760">
                <a:moveTo>
                  <a:pt x="0" y="0"/>
                </a:moveTo>
                <a:lnTo>
                  <a:pt x="3768023" y="0"/>
                </a:lnTo>
                <a:lnTo>
                  <a:pt x="5974185" y="3423760"/>
                </a:lnTo>
                <a:lnTo>
                  <a:pt x="0" y="342376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原创设计师QQ69613753    _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68" b="5751"/>
          <a:stretch/>
        </p:blipFill>
        <p:spPr>
          <a:xfrm>
            <a:off x="8058187" y="2009775"/>
            <a:ext cx="4133813" cy="4838700"/>
          </a:xfrm>
          <a:prstGeom prst="rect">
            <a:avLst/>
          </a:prstGeom>
        </p:spPr>
      </p:pic>
      <p:pic>
        <p:nvPicPr>
          <p:cNvPr id="5" name="原创设计师QQ69613753    _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71924"/>
            <a:ext cx="2483064" cy="1654729"/>
          </a:xfrm>
          <a:prstGeom prst="rect">
            <a:avLst/>
          </a:prstGeom>
        </p:spPr>
      </p:pic>
      <p:pic>
        <p:nvPicPr>
          <p:cNvPr id="6" name="原创设计师QQ69613753    _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913" y="3971924"/>
            <a:ext cx="2483064" cy="1654729"/>
          </a:xfrm>
          <a:prstGeom prst="rect">
            <a:avLst/>
          </a:prstGeom>
        </p:spPr>
      </p:pic>
      <p:pic>
        <p:nvPicPr>
          <p:cNvPr id="7" name="原创设计师QQ69613753    _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19"/>
          <a:stretch/>
        </p:blipFill>
        <p:spPr>
          <a:xfrm>
            <a:off x="-2" y="2231471"/>
            <a:ext cx="5072979" cy="1645204"/>
          </a:xfrm>
          <a:prstGeom prst="rect">
            <a:avLst/>
          </a:prstGeom>
        </p:spPr>
      </p:pic>
      <p:sp>
        <p:nvSpPr>
          <p:cNvPr id="8" name="原创设计师QQ69613753    _7"/>
          <p:cNvSpPr txBox="1"/>
          <p:nvPr/>
        </p:nvSpPr>
        <p:spPr>
          <a:xfrm>
            <a:off x="5614195" y="4402372"/>
            <a:ext cx="2701130" cy="85408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11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请在此处添加正文内容，根据需要调整字体与字号。请在此处添加正文内容，请在此处添加正文内容。</a:t>
            </a:r>
          </a:p>
        </p:txBody>
      </p:sp>
      <p:sp>
        <p:nvSpPr>
          <p:cNvPr id="9" name="原创设计师QQ69613753    _8"/>
          <p:cNvSpPr txBox="1"/>
          <p:nvPr/>
        </p:nvSpPr>
        <p:spPr>
          <a:xfrm>
            <a:off x="5609966" y="4104120"/>
            <a:ext cx="1761233" cy="307777"/>
          </a:xfrm>
          <a:prstGeom prst="rect">
            <a:avLst/>
          </a:prstGeom>
          <a:noFill/>
        </p:spPr>
        <p:txBody>
          <a:bodyPr wrap="none" lIns="0" rIns="108000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请在此处添加小标题</a:t>
            </a:r>
          </a:p>
        </p:txBody>
      </p:sp>
      <p:pic>
        <p:nvPicPr>
          <p:cNvPr id="10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0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3" name="原创设计师QQ69613753    _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702" y="2988774"/>
            <a:ext cx="3368351" cy="2244689"/>
          </a:xfrm>
          <a:prstGeom prst="rect">
            <a:avLst/>
          </a:prstGeom>
        </p:spPr>
      </p:pic>
      <p:pic>
        <p:nvPicPr>
          <p:cNvPr id="4" name="原创设计师QQ69613753    _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8774"/>
            <a:ext cx="3368351" cy="2244689"/>
          </a:xfrm>
          <a:prstGeom prst="rect">
            <a:avLst/>
          </a:prstGeom>
        </p:spPr>
      </p:pic>
      <p:pic>
        <p:nvPicPr>
          <p:cNvPr id="5" name="原创设计师QQ69613753    _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351" y="2988774"/>
            <a:ext cx="3368351" cy="2244689"/>
          </a:xfrm>
          <a:prstGeom prst="rect">
            <a:avLst/>
          </a:prstGeom>
        </p:spPr>
      </p:pic>
      <p:sp>
        <p:nvSpPr>
          <p:cNvPr id="6" name="原创设计师QQ69613753    _5"/>
          <p:cNvSpPr/>
          <p:nvPr/>
        </p:nvSpPr>
        <p:spPr>
          <a:xfrm>
            <a:off x="7725747" y="1559776"/>
            <a:ext cx="4466253" cy="18194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原创设计师QQ69613753    _6"/>
          <p:cNvSpPr txBox="1"/>
          <p:nvPr/>
        </p:nvSpPr>
        <p:spPr>
          <a:xfrm>
            <a:off x="467380" y="5362005"/>
            <a:ext cx="2322471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请在此处添加正文内容，根据需要调整字体与字号，建议采用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1.5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倍行距和居中对齐方式。</a:t>
            </a:r>
          </a:p>
        </p:txBody>
      </p:sp>
      <p:sp>
        <p:nvSpPr>
          <p:cNvPr id="8" name="原创设计师QQ69613753    _7"/>
          <p:cNvSpPr txBox="1"/>
          <p:nvPr/>
        </p:nvSpPr>
        <p:spPr>
          <a:xfrm>
            <a:off x="3835731" y="5356936"/>
            <a:ext cx="2322471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请在此处添加正文内容，根据需要调整字体与字号，建议采用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1.5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倍行距和居中对齐方式。</a:t>
            </a:r>
          </a:p>
        </p:txBody>
      </p:sp>
      <p:sp>
        <p:nvSpPr>
          <p:cNvPr id="9" name="原创设计师QQ69613753    _8"/>
          <p:cNvSpPr txBox="1"/>
          <p:nvPr/>
        </p:nvSpPr>
        <p:spPr>
          <a:xfrm>
            <a:off x="7204082" y="5356936"/>
            <a:ext cx="2322471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请在此处添加正文内容，根据需要调整字体与字号，建议采用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1.5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倍行距和居中对齐方式。</a:t>
            </a:r>
          </a:p>
        </p:txBody>
      </p:sp>
      <p:sp>
        <p:nvSpPr>
          <p:cNvPr id="10" name="原创设计师QQ69613753    _9"/>
          <p:cNvSpPr txBox="1"/>
          <p:nvPr/>
        </p:nvSpPr>
        <p:spPr>
          <a:xfrm>
            <a:off x="8105613" y="2165043"/>
            <a:ext cx="3734505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请在此处添加正文内容，根据需要调整字体与字号，建议采用</a:t>
            </a:r>
            <a:r>
              <a:rPr lang="en-US" altLang="zh-CN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1.5</a:t>
            </a:r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倍行距和居中对齐方式。请在此处添加正文内容，根据需要调整字体与字号。</a:t>
            </a:r>
          </a:p>
        </p:txBody>
      </p:sp>
      <p:sp>
        <p:nvSpPr>
          <p:cNvPr id="11" name="原创设计师QQ69613753    _10"/>
          <p:cNvSpPr txBox="1"/>
          <p:nvPr/>
        </p:nvSpPr>
        <p:spPr>
          <a:xfrm>
            <a:off x="8105613" y="1857266"/>
            <a:ext cx="1724882" cy="307777"/>
          </a:xfrm>
          <a:prstGeom prst="rect">
            <a:avLst/>
          </a:prstGeom>
          <a:noFill/>
        </p:spPr>
        <p:txBody>
          <a:bodyPr wrap="none" lIns="0" rIns="108000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请在此处添加小标题</a:t>
            </a:r>
          </a:p>
        </p:txBody>
      </p:sp>
      <p:sp>
        <p:nvSpPr>
          <p:cNvPr id="12" name="原创设计师QQ69613753    _11"/>
          <p:cNvSpPr txBox="1"/>
          <p:nvPr/>
        </p:nvSpPr>
        <p:spPr>
          <a:xfrm>
            <a:off x="1851478" y="1498611"/>
            <a:ext cx="5207830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请在此处添加正文内容，根据需要调整字体与字号，建议采用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1.5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倍行距和居中对齐方式。请在此处添加正文内容，根据需要调整字体与字号，建议采用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1.5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倍行距和居中对齐方式。</a:t>
            </a:r>
          </a:p>
        </p:txBody>
      </p:sp>
      <p:sp>
        <p:nvSpPr>
          <p:cNvPr id="13" name="原创设计师QQ69613753    _12"/>
          <p:cNvSpPr/>
          <p:nvPr/>
        </p:nvSpPr>
        <p:spPr>
          <a:xfrm>
            <a:off x="786016" y="1566162"/>
            <a:ext cx="788228" cy="788228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4" name="原创设计师QQ69613753    _13"/>
          <p:cNvSpPr/>
          <p:nvPr/>
        </p:nvSpPr>
        <p:spPr>
          <a:xfrm>
            <a:off x="10105053" y="5233463"/>
            <a:ext cx="2086947" cy="1046803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5" name="原创设计师QQ69613753    _14"/>
          <p:cNvGrpSpPr/>
          <p:nvPr/>
        </p:nvGrpSpPr>
        <p:grpSpPr>
          <a:xfrm>
            <a:off x="934195" y="1763630"/>
            <a:ext cx="484058" cy="393292"/>
            <a:chOff x="3079231" y="3937966"/>
            <a:chExt cx="307195" cy="249594"/>
          </a:xfrm>
          <a:solidFill>
            <a:schemeClr val="accent1"/>
          </a:solidFill>
        </p:grpSpPr>
        <p:sp>
          <p:nvSpPr>
            <p:cNvPr id="16" name="Freeform 36"/>
            <p:cNvSpPr>
              <a:spLocks noEditPoints="1"/>
            </p:cNvSpPr>
            <p:nvPr/>
          </p:nvSpPr>
          <p:spPr bwMode="auto">
            <a:xfrm>
              <a:off x="3079231" y="3999404"/>
              <a:ext cx="211196" cy="188156"/>
            </a:xfrm>
            <a:custGeom>
              <a:avLst/>
              <a:gdLst>
                <a:gd name="T0" fmla="*/ 70 w 137"/>
                <a:gd name="T1" fmla="*/ 0 h 122"/>
                <a:gd name="T2" fmla="*/ 68 w 137"/>
                <a:gd name="T3" fmla="*/ 0 h 122"/>
                <a:gd name="T4" fmla="*/ 67 w 137"/>
                <a:gd name="T5" fmla="*/ 0 h 122"/>
                <a:gd name="T6" fmla="*/ 0 w 137"/>
                <a:gd name="T7" fmla="*/ 50 h 122"/>
                <a:gd name="T8" fmla="*/ 0 w 137"/>
                <a:gd name="T9" fmla="*/ 51 h 122"/>
                <a:gd name="T10" fmla="*/ 27 w 137"/>
                <a:gd name="T11" fmla="*/ 92 h 122"/>
                <a:gd name="T12" fmla="*/ 21 w 137"/>
                <a:gd name="T13" fmla="*/ 101 h 122"/>
                <a:gd name="T14" fmla="*/ 17 w 137"/>
                <a:gd name="T15" fmla="*/ 108 h 122"/>
                <a:gd name="T16" fmla="*/ 16 w 137"/>
                <a:gd name="T17" fmla="*/ 109 h 122"/>
                <a:gd name="T18" fmla="*/ 14 w 137"/>
                <a:gd name="T19" fmla="*/ 115 h 122"/>
                <a:gd name="T20" fmla="*/ 19 w 137"/>
                <a:gd name="T21" fmla="*/ 122 h 122"/>
                <a:gd name="T22" fmla="*/ 19 w 137"/>
                <a:gd name="T23" fmla="*/ 122 h 122"/>
                <a:gd name="T24" fmla="*/ 21 w 137"/>
                <a:gd name="T25" fmla="*/ 122 h 122"/>
                <a:gd name="T26" fmla="*/ 21 w 137"/>
                <a:gd name="T27" fmla="*/ 122 h 122"/>
                <a:gd name="T28" fmla="*/ 21 w 137"/>
                <a:gd name="T29" fmla="*/ 122 h 122"/>
                <a:gd name="T30" fmla="*/ 29 w 137"/>
                <a:gd name="T31" fmla="*/ 119 h 122"/>
                <a:gd name="T32" fmla="*/ 31 w 137"/>
                <a:gd name="T33" fmla="*/ 118 h 122"/>
                <a:gd name="T34" fmla="*/ 43 w 137"/>
                <a:gd name="T35" fmla="*/ 111 h 122"/>
                <a:gd name="T36" fmla="*/ 48 w 137"/>
                <a:gd name="T37" fmla="*/ 108 h 122"/>
                <a:gd name="T38" fmla="*/ 56 w 137"/>
                <a:gd name="T39" fmla="*/ 104 h 122"/>
                <a:gd name="T40" fmla="*/ 58 w 137"/>
                <a:gd name="T41" fmla="*/ 103 h 122"/>
                <a:gd name="T42" fmla="*/ 58 w 137"/>
                <a:gd name="T43" fmla="*/ 103 h 122"/>
                <a:gd name="T44" fmla="*/ 67 w 137"/>
                <a:gd name="T45" fmla="*/ 103 h 122"/>
                <a:gd name="T46" fmla="*/ 69 w 137"/>
                <a:gd name="T47" fmla="*/ 103 h 122"/>
                <a:gd name="T48" fmla="*/ 137 w 137"/>
                <a:gd name="T49" fmla="*/ 53 h 122"/>
                <a:gd name="T50" fmla="*/ 137 w 137"/>
                <a:gd name="T51" fmla="*/ 52 h 122"/>
                <a:gd name="T52" fmla="*/ 70 w 137"/>
                <a:gd name="T53" fmla="*/ 0 h 122"/>
                <a:gd name="T54" fmla="*/ 37 w 137"/>
                <a:gd name="T55" fmla="*/ 98 h 122"/>
                <a:gd name="T56" fmla="*/ 37 w 137"/>
                <a:gd name="T57" fmla="*/ 97 h 122"/>
                <a:gd name="T58" fmla="*/ 39 w 137"/>
                <a:gd name="T59" fmla="*/ 90 h 122"/>
                <a:gd name="T60" fmla="*/ 36 w 137"/>
                <a:gd name="T61" fmla="*/ 84 h 122"/>
                <a:gd name="T62" fmla="*/ 11 w 137"/>
                <a:gd name="T63" fmla="*/ 51 h 122"/>
                <a:gd name="T64" fmla="*/ 11 w 137"/>
                <a:gd name="T65" fmla="*/ 50 h 122"/>
                <a:gd name="T66" fmla="*/ 67 w 137"/>
                <a:gd name="T67" fmla="*/ 11 h 122"/>
                <a:gd name="T68" fmla="*/ 69 w 137"/>
                <a:gd name="T69" fmla="*/ 11 h 122"/>
                <a:gd name="T70" fmla="*/ 125 w 137"/>
                <a:gd name="T71" fmla="*/ 52 h 122"/>
                <a:gd name="T72" fmla="*/ 125 w 137"/>
                <a:gd name="T73" fmla="*/ 53 h 122"/>
                <a:gd name="T74" fmla="*/ 69 w 137"/>
                <a:gd name="T75" fmla="*/ 92 h 122"/>
                <a:gd name="T76" fmla="*/ 67 w 137"/>
                <a:gd name="T77" fmla="*/ 92 h 122"/>
                <a:gd name="T78" fmla="*/ 59 w 137"/>
                <a:gd name="T79" fmla="*/ 91 h 122"/>
                <a:gd name="T80" fmla="*/ 58 w 137"/>
                <a:gd name="T81" fmla="*/ 91 h 122"/>
                <a:gd name="T82" fmla="*/ 50 w 137"/>
                <a:gd name="T83" fmla="*/ 94 h 122"/>
                <a:gd name="T84" fmla="*/ 48 w 137"/>
                <a:gd name="T85" fmla="*/ 95 h 122"/>
                <a:gd name="T86" fmla="*/ 37 w 137"/>
                <a:gd name="T87" fmla="*/ 102 h 122"/>
                <a:gd name="T88" fmla="*/ 32 w 137"/>
                <a:gd name="T89" fmla="*/ 105 h 122"/>
                <a:gd name="T90" fmla="*/ 37 w 137"/>
                <a:gd name="T91" fmla="*/ 9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7" h="122">
                  <a:moveTo>
                    <a:pt x="70" y="0"/>
                  </a:moveTo>
                  <a:cubicBezTo>
                    <a:pt x="69" y="0"/>
                    <a:pt x="69" y="0"/>
                    <a:pt x="6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31" y="0"/>
                    <a:pt x="1" y="22"/>
                    <a:pt x="0" y="50"/>
                  </a:cubicBezTo>
                  <a:cubicBezTo>
                    <a:pt x="0" y="50"/>
                    <a:pt x="0" y="51"/>
                    <a:pt x="0" y="51"/>
                  </a:cubicBezTo>
                  <a:cubicBezTo>
                    <a:pt x="0" y="67"/>
                    <a:pt x="10" y="82"/>
                    <a:pt x="27" y="92"/>
                  </a:cubicBezTo>
                  <a:cubicBezTo>
                    <a:pt x="26" y="94"/>
                    <a:pt x="24" y="97"/>
                    <a:pt x="21" y="101"/>
                  </a:cubicBezTo>
                  <a:cubicBezTo>
                    <a:pt x="20" y="103"/>
                    <a:pt x="18" y="106"/>
                    <a:pt x="17" y="108"/>
                  </a:cubicBezTo>
                  <a:cubicBezTo>
                    <a:pt x="16" y="109"/>
                    <a:pt x="16" y="109"/>
                    <a:pt x="16" y="109"/>
                  </a:cubicBezTo>
                  <a:cubicBezTo>
                    <a:pt x="15" y="111"/>
                    <a:pt x="14" y="113"/>
                    <a:pt x="14" y="115"/>
                  </a:cubicBezTo>
                  <a:cubicBezTo>
                    <a:pt x="14" y="118"/>
                    <a:pt x="16" y="121"/>
                    <a:pt x="19" y="122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20" y="122"/>
                    <a:pt x="20" y="122"/>
                    <a:pt x="21" y="122"/>
                  </a:cubicBezTo>
                  <a:cubicBezTo>
                    <a:pt x="21" y="122"/>
                    <a:pt x="21" y="122"/>
                    <a:pt x="21" y="122"/>
                  </a:cubicBezTo>
                  <a:cubicBezTo>
                    <a:pt x="21" y="122"/>
                    <a:pt x="21" y="122"/>
                    <a:pt x="21" y="122"/>
                  </a:cubicBezTo>
                  <a:cubicBezTo>
                    <a:pt x="24" y="122"/>
                    <a:pt x="26" y="121"/>
                    <a:pt x="29" y="119"/>
                  </a:cubicBezTo>
                  <a:cubicBezTo>
                    <a:pt x="31" y="118"/>
                    <a:pt x="31" y="118"/>
                    <a:pt x="31" y="118"/>
                  </a:cubicBezTo>
                  <a:cubicBezTo>
                    <a:pt x="34" y="117"/>
                    <a:pt x="39" y="114"/>
                    <a:pt x="43" y="111"/>
                  </a:cubicBezTo>
                  <a:cubicBezTo>
                    <a:pt x="45" y="110"/>
                    <a:pt x="47" y="109"/>
                    <a:pt x="48" y="108"/>
                  </a:cubicBezTo>
                  <a:cubicBezTo>
                    <a:pt x="51" y="106"/>
                    <a:pt x="54" y="105"/>
                    <a:pt x="56" y="104"/>
                  </a:cubicBezTo>
                  <a:cubicBezTo>
                    <a:pt x="57" y="103"/>
                    <a:pt x="58" y="103"/>
                    <a:pt x="58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61" y="103"/>
                    <a:pt x="64" y="103"/>
                    <a:pt x="67" y="103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106" y="103"/>
                    <a:pt x="136" y="81"/>
                    <a:pt x="137" y="53"/>
                  </a:cubicBezTo>
                  <a:cubicBezTo>
                    <a:pt x="137" y="53"/>
                    <a:pt x="137" y="52"/>
                    <a:pt x="137" y="52"/>
                  </a:cubicBezTo>
                  <a:cubicBezTo>
                    <a:pt x="136" y="24"/>
                    <a:pt x="107" y="1"/>
                    <a:pt x="70" y="0"/>
                  </a:cubicBezTo>
                  <a:close/>
                  <a:moveTo>
                    <a:pt x="37" y="98"/>
                  </a:moveTo>
                  <a:cubicBezTo>
                    <a:pt x="37" y="97"/>
                    <a:pt x="37" y="97"/>
                    <a:pt x="37" y="97"/>
                  </a:cubicBezTo>
                  <a:cubicBezTo>
                    <a:pt x="38" y="95"/>
                    <a:pt x="39" y="93"/>
                    <a:pt x="39" y="90"/>
                  </a:cubicBezTo>
                  <a:cubicBezTo>
                    <a:pt x="39" y="89"/>
                    <a:pt x="38" y="85"/>
                    <a:pt x="36" y="84"/>
                  </a:cubicBezTo>
                  <a:cubicBezTo>
                    <a:pt x="20" y="76"/>
                    <a:pt x="11" y="64"/>
                    <a:pt x="11" y="51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29"/>
                    <a:pt x="37" y="11"/>
                    <a:pt x="67" y="11"/>
                  </a:cubicBezTo>
                  <a:cubicBezTo>
                    <a:pt x="68" y="11"/>
                    <a:pt x="69" y="11"/>
                    <a:pt x="69" y="11"/>
                  </a:cubicBezTo>
                  <a:cubicBezTo>
                    <a:pt x="100" y="12"/>
                    <a:pt x="126" y="31"/>
                    <a:pt x="125" y="52"/>
                  </a:cubicBezTo>
                  <a:cubicBezTo>
                    <a:pt x="125" y="53"/>
                    <a:pt x="125" y="53"/>
                    <a:pt x="125" y="53"/>
                  </a:cubicBezTo>
                  <a:cubicBezTo>
                    <a:pt x="125" y="74"/>
                    <a:pt x="100" y="92"/>
                    <a:pt x="69" y="92"/>
                  </a:cubicBezTo>
                  <a:cubicBezTo>
                    <a:pt x="69" y="92"/>
                    <a:pt x="68" y="92"/>
                    <a:pt x="67" y="92"/>
                  </a:cubicBezTo>
                  <a:cubicBezTo>
                    <a:pt x="65" y="92"/>
                    <a:pt x="62" y="92"/>
                    <a:pt x="59" y="91"/>
                  </a:cubicBezTo>
                  <a:cubicBezTo>
                    <a:pt x="59" y="91"/>
                    <a:pt x="58" y="91"/>
                    <a:pt x="58" y="91"/>
                  </a:cubicBezTo>
                  <a:cubicBezTo>
                    <a:pt x="55" y="91"/>
                    <a:pt x="53" y="93"/>
                    <a:pt x="50" y="94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45" y="97"/>
                    <a:pt x="41" y="99"/>
                    <a:pt x="37" y="102"/>
                  </a:cubicBezTo>
                  <a:cubicBezTo>
                    <a:pt x="35" y="103"/>
                    <a:pt x="34" y="104"/>
                    <a:pt x="32" y="105"/>
                  </a:cubicBezTo>
                  <a:cubicBezTo>
                    <a:pt x="34" y="102"/>
                    <a:pt x="35" y="100"/>
                    <a:pt x="37" y="9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7" name="Freeform 37"/>
            <p:cNvSpPr>
              <a:spLocks/>
            </p:cNvSpPr>
            <p:nvPr/>
          </p:nvSpPr>
          <p:spPr bwMode="auto">
            <a:xfrm>
              <a:off x="3211709" y="3937966"/>
              <a:ext cx="174717" cy="159357"/>
            </a:xfrm>
            <a:custGeom>
              <a:avLst/>
              <a:gdLst>
                <a:gd name="T0" fmla="*/ 100 w 114"/>
                <a:gd name="T1" fmla="*/ 92 h 104"/>
                <a:gd name="T2" fmla="*/ 100 w 114"/>
                <a:gd name="T3" fmla="*/ 91 h 104"/>
                <a:gd name="T4" fmla="*/ 96 w 114"/>
                <a:gd name="T5" fmla="*/ 85 h 104"/>
                <a:gd name="T6" fmla="*/ 92 w 114"/>
                <a:gd name="T7" fmla="*/ 78 h 104"/>
                <a:gd name="T8" fmla="*/ 114 w 114"/>
                <a:gd name="T9" fmla="*/ 43 h 104"/>
                <a:gd name="T10" fmla="*/ 114 w 114"/>
                <a:gd name="T11" fmla="*/ 42 h 104"/>
                <a:gd name="T12" fmla="*/ 57 w 114"/>
                <a:gd name="T13" fmla="*/ 0 h 104"/>
                <a:gd name="T14" fmla="*/ 56 w 114"/>
                <a:gd name="T15" fmla="*/ 0 h 104"/>
                <a:gd name="T16" fmla="*/ 55 w 114"/>
                <a:gd name="T17" fmla="*/ 0 h 104"/>
                <a:gd name="T18" fmla="*/ 1 w 114"/>
                <a:gd name="T19" fmla="*/ 31 h 104"/>
                <a:gd name="T20" fmla="*/ 0 w 114"/>
                <a:gd name="T21" fmla="*/ 34 h 104"/>
                <a:gd name="T22" fmla="*/ 2 w 114"/>
                <a:gd name="T23" fmla="*/ 34 h 104"/>
                <a:gd name="T24" fmla="*/ 8 w 114"/>
                <a:gd name="T25" fmla="*/ 35 h 104"/>
                <a:gd name="T26" fmla="*/ 10 w 114"/>
                <a:gd name="T27" fmla="*/ 35 h 104"/>
                <a:gd name="T28" fmla="*/ 11 w 114"/>
                <a:gd name="T29" fmla="*/ 34 h 104"/>
                <a:gd name="T30" fmla="*/ 55 w 114"/>
                <a:gd name="T31" fmla="*/ 10 h 104"/>
                <a:gd name="T32" fmla="*/ 57 w 114"/>
                <a:gd name="T33" fmla="*/ 10 h 104"/>
                <a:gd name="T34" fmla="*/ 104 w 114"/>
                <a:gd name="T35" fmla="*/ 43 h 104"/>
                <a:gd name="T36" fmla="*/ 104 w 114"/>
                <a:gd name="T37" fmla="*/ 43 h 104"/>
                <a:gd name="T38" fmla="*/ 84 w 114"/>
                <a:gd name="T39" fmla="*/ 71 h 104"/>
                <a:gd name="T40" fmla="*/ 80 w 114"/>
                <a:gd name="T41" fmla="*/ 77 h 104"/>
                <a:gd name="T42" fmla="*/ 82 w 114"/>
                <a:gd name="T43" fmla="*/ 82 h 104"/>
                <a:gd name="T44" fmla="*/ 83 w 114"/>
                <a:gd name="T45" fmla="*/ 83 h 104"/>
                <a:gd name="T46" fmla="*/ 86 w 114"/>
                <a:gd name="T47" fmla="*/ 88 h 104"/>
                <a:gd name="T48" fmla="*/ 82 w 114"/>
                <a:gd name="T49" fmla="*/ 86 h 104"/>
                <a:gd name="T50" fmla="*/ 73 w 114"/>
                <a:gd name="T51" fmla="*/ 80 h 104"/>
                <a:gd name="T52" fmla="*/ 72 w 114"/>
                <a:gd name="T53" fmla="*/ 79 h 104"/>
                <a:gd name="T54" fmla="*/ 65 w 114"/>
                <a:gd name="T55" fmla="*/ 77 h 104"/>
                <a:gd name="T56" fmla="*/ 64 w 114"/>
                <a:gd name="T57" fmla="*/ 77 h 104"/>
                <a:gd name="T58" fmla="*/ 62 w 114"/>
                <a:gd name="T59" fmla="*/ 77 h 104"/>
                <a:gd name="T60" fmla="*/ 59 w 114"/>
                <a:gd name="T61" fmla="*/ 77 h 104"/>
                <a:gd name="T62" fmla="*/ 59 w 114"/>
                <a:gd name="T63" fmla="*/ 80 h 104"/>
                <a:gd name="T64" fmla="*/ 59 w 114"/>
                <a:gd name="T65" fmla="*/ 83 h 104"/>
                <a:gd name="T66" fmla="*/ 59 w 114"/>
                <a:gd name="T67" fmla="*/ 84 h 104"/>
                <a:gd name="T68" fmla="*/ 59 w 114"/>
                <a:gd name="T69" fmla="*/ 88 h 104"/>
                <a:gd name="T70" fmla="*/ 62 w 114"/>
                <a:gd name="T71" fmla="*/ 88 h 104"/>
                <a:gd name="T72" fmla="*/ 65 w 114"/>
                <a:gd name="T73" fmla="*/ 87 h 104"/>
                <a:gd name="T74" fmla="*/ 65 w 114"/>
                <a:gd name="T75" fmla="*/ 87 h 104"/>
                <a:gd name="T76" fmla="*/ 67 w 114"/>
                <a:gd name="T77" fmla="*/ 88 h 104"/>
                <a:gd name="T78" fmla="*/ 73 w 114"/>
                <a:gd name="T79" fmla="*/ 92 h 104"/>
                <a:gd name="T80" fmla="*/ 78 w 114"/>
                <a:gd name="T81" fmla="*/ 95 h 104"/>
                <a:gd name="T82" fmla="*/ 88 w 114"/>
                <a:gd name="T83" fmla="*/ 101 h 104"/>
                <a:gd name="T84" fmla="*/ 89 w 114"/>
                <a:gd name="T85" fmla="*/ 101 h 104"/>
                <a:gd name="T86" fmla="*/ 96 w 114"/>
                <a:gd name="T87" fmla="*/ 104 h 104"/>
                <a:gd name="T88" fmla="*/ 96 w 114"/>
                <a:gd name="T89" fmla="*/ 104 h 104"/>
                <a:gd name="T90" fmla="*/ 98 w 114"/>
                <a:gd name="T91" fmla="*/ 104 h 104"/>
                <a:gd name="T92" fmla="*/ 98 w 114"/>
                <a:gd name="T93" fmla="*/ 104 h 104"/>
                <a:gd name="T94" fmla="*/ 102 w 114"/>
                <a:gd name="T95" fmla="*/ 98 h 104"/>
                <a:gd name="T96" fmla="*/ 100 w 114"/>
                <a:gd name="T97" fmla="*/ 9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4" h="104">
                  <a:moveTo>
                    <a:pt x="100" y="92"/>
                  </a:moveTo>
                  <a:cubicBezTo>
                    <a:pt x="100" y="91"/>
                    <a:pt x="100" y="91"/>
                    <a:pt x="100" y="91"/>
                  </a:cubicBezTo>
                  <a:cubicBezTo>
                    <a:pt x="99" y="90"/>
                    <a:pt x="98" y="87"/>
                    <a:pt x="96" y="85"/>
                  </a:cubicBezTo>
                  <a:cubicBezTo>
                    <a:pt x="94" y="82"/>
                    <a:pt x="93" y="80"/>
                    <a:pt x="92" y="78"/>
                  </a:cubicBezTo>
                  <a:cubicBezTo>
                    <a:pt x="106" y="70"/>
                    <a:pt x="114" y="57"/>
                    <a:pt x="114" y="43"/>
                  </a:cubicBezTo>
                  <a:cubicBezTo>
                    <a:pt x="114" y="43"/>
                    <a:pt x="114" y="43"/>
                    <a:pt x="114" y="42"/>
                  </a:cubicBezTo>
                  <a:cubicBezTo>
                    <a:pt x="113" y="19"/>
                    <a:pt x="88" y="0"/>
                    <a:pt x="57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6" y="0"/>
                    <a:pt x="55" y="0"/>
                    <a:pt x="55" y="0"/>
                  </a:cubicBezTo>
                  <a:cubicBezTo>
                    <a:pt x="30" y="0"/>
                    <a:pt x="8" y="13"/>
                    <a:pt x="1" y="31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4" y="34"/>
                    <a:pt x="6" y="35"/>
                    <a:pt x="8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7" y="20"/>
                    <a:pt x="35" y="10"/>
                    <a:pt x="55" y="10"/>
                  </a:cubicBezTo>
                  <a:cubicBezTo>
                    <a:pt x="56" y="10"/>
                    <a:pt x="56" y="10"/>
                    <a:pt x="57" y="10"/>
                  </a:cubicBezTo>
                  <a:cubicBezTo>
                    <a:pt x="83" y="10"/>
                    <a:pt x="104" y="25"/>
                    <a:pt x="104" y="43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4" y="54"/>
                    <a:pt x="96" y="65"/>
                    <a:pt x="84" y="71"/>
                  </a:cubicBezTo>
                  <a:cubicBezTo>
                    <a:pt x="81" y="72"/>
                    <a:pt x="80" y="75"/>
                    <a:pt x="80" y="77"/>
                  </a:cubicBezTo>
                  <a:cubicBezTo>
                    <a:pt x="81" y="79"/>
                    <a:pt x="81" y="81"/>
                    <a:pt x="82" y="82"/>
                  </a:cubicBezTo>
                  <a:cubicBezTo>
                    <a:pt x="83" y="83"/>
                    <a:pt x="83" y="83"/>
                    <a:pt x="83" y="83"/>
                  </a:cubicBezTo>
                  <a:cubicBezTo>
                    <a:pt x="84" y="84"/>
                    <a:pt x="85" y="86"/>
                    <a:pt x="86" y="88"/>
                  </a:cubicBezTo>
                  <a:cubicBezTo>
                    <a:pt x="85" y="87"/>
                    <a:pt x="83" y="86"/>
                    <a:pt x="82" y="86"/>
                  </a:cubicBezTo>
                  <a:cubicBezTo>
                    <a:pt x="79" y="84"/>
                    <a:pt x="76" y="82"/>
                    <a:pt x="73" y="80"/>
                  </a:cubicBezTo>
                  <a:cubicBezTo>
                    <a:pt x="72" y="79"/>
                    <a:pt x="72" y="79"/>
                    <a:pt x="72" y="79"/>
                  </a:cubicBezTo>
                  <a:cubicBezTo>
                    <a:pt x="69" y="78"/>
                    <a:pt x="68" y="77"/>
                    <a:pt x="65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3" y="77"/>
                    <a:pt x="63" y="77"/>
                    <a:pt x="62" y="77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59" y="80"/>
                    <a:pt x="59" y="80"/>
                    <a:pt x="59" y="80"/>
                  </a:cubicBezTo>
                  <a:cubicBezTo>
                    <a:pt x="59" y="81"/>
                    <a:pt x="59" y="82"/>
                    <a:pt x="59" y="83"/>
                  </a:cubicBezTo>
                  <a:cubicBezTo>
                    <a:pt x="59" y="84"/>
                    <a:pt x="59" y="84"/>
                    <a:pt x="59" y="84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63" y="87"/>
                    <a:pt x="64" y="87"/>
                    <a:pt x="65" y="87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7"/>
                    <a:pt x="66" y="88"/>
                    <a:pt x="67" y="88"/>
                  </a:cubicBezTo>
                  <a:cubicBezTo>
                    <a:pt x="68" y="89"/>
                    <a:pt x="70" y="90"/>
                    <a:pt x="73" y="92"/>
                  </a:cubicBezTo>
                  <a:cubicBezTo>
                    <a:pt x="74" y="93"/>
                    <a:pt x="76" y="94"/>
                    <a:pt x="78" y="95"/>
                  </a:cubicBezTo>
                  <a:cubicBezTo>
                    <a:pt x="81" y="97"/>
                    <a:pt x="85" y="99"/>
                    <a:pt x="88" y="101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92" y="103"/>
                    <a:pt x="94" y="104"/>
                    <a:pt x="96" y="104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7" y="104"/>
                    <a:pt x="97" y="104"/>
                    <a:pt x="98" y="104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101" y="103"/>
                    <a:pt x="103" y="100"/>
                    <a:pt x="102" y="98"/>
                  </a:cubicBezTo>
                  <a:cubicBezTo>
                    <a:pt x="102" y="95"/>
                    <a:pt x="101" y="94"/>
                    <a:pt x="100" y="9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pic>
        <p:nvPicPr>
          <p:cNvPr id="18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18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原创设计师QQ69613753    _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" b="14877"/>
          <a:stretch/>
        </p:blipFill>
        <p:spPr>
          <a:xfrm flipH="1">
            <a:off x="-18730" y="1"/>
            <a:ext cx="12207111" cy="6866500"/>
          </a:xfrm>
          <a:prstGeom prst="rect">
            <a:avLst/>
          </a:prstGeom>
        </p:spPr>
      </p:pic>
      <p:grpSp>
        <p:nvGrpSpPr>
          <p:cNvPr id="8" name="原创设计师QQ69613753    _2"/>
          <p:cNvGrpSpPr/>
          <p:nvPr/>
        </p:nvGrpSpPr>
        <p:grpSpPr>
          <a:xfrm>
            <a:off x="-18730" y="2455259"/>
            <a:ext cx="10628079" cy="4402741"/>
            <a:chOff x="-18730" y="2455259"/>
            <a:chExt cx="10628079" cy="4402741"/>
          </a:xfrm>
        </p:grpSpPr>
        <p:sp>
          <p:nvSpPr>
            <p:cNvPr id="4" name="Shape 156"/>
            <p:cNvSpPr/>
            <p:nvPr/>
          </p:nvSpPr>
          <p:spPr>
            <a:xfrm>
              <a:off x="-18730" y="2868215"/>
              <a:ext cx="10628079" cy="39897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1" h="18162" extrusionOk="0">
                  <a:moveTo>
                    <a:pt x="0" y="2007"/>
                  </a:moveTo>
                  <a:lnTo>
                    <a:pt x="0" y="18162"/>
                  </a:lnTo>
                  <a:lnTo>
                    <a:pt x="20728" y="18162"/>
                  </a:lnTo>
                  <a:cubicBezTo>
                    <a:pt x="21600" y="2933"/>
                    <a:pt x="15438" y="9748"/>
                    <a:pt x="11751" y="2674"/>
                  </a:cubicBezTo>
                  <a:cubicBezTo>
                    <a:pt x="8567" y="-3438"/>
                    <a:pt x="6374" y="2667"/>
                    <a:pt x="4197" y="3937"/>
                  </a:cubicBezTo>
                  <a:cubicBezTo>
                    <a:pt x="1396" y="5570"/>
                    <a:pt x="0" y="2007"/>
                    <a:pt x="0" y="2007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/>
            </a:p>
          </p:txBody>
        </p:sp>
        <p:sp>
          <p:nvSpPr>
            <p:cNvPr id="5" name="Shape 157"/>
            <p:cNvSpPr/>
            <p:nvPr/>
          </p:nvSpPr>
          <p:spPr>
            <a:xfrm>
              <a:off x="-13092" y="2455259"/>
              <a:ext cx="3288509" cy="13753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187" extrusionOk="0">
                  <a:moveTo>
                    <a:pt x="0" y="0"/>
                  </a:moveTo>
                  <a:lnTo>
                    <a:pt x="0" y="11247"/>
                  </a:lnTo>
                  <a:cubicBezTo>
                    <a:pt x="4449" y="17205"/>
                    <a:pt x="11449" y="21600"/>
                    <a:pt x="21600" y="9539"/>
                  </a:cubicBezTo>
                  <a:cubicBezTo>
                    <a:pt x="11455" y="20381"/>
                    <a:pt x="2428" y="1427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/>
            </a:p>
          </p:txBody>
        </p:sp>
      </p:grpSp>
      <p:sp>
        <p:nvSpPr>
          <p:cNvPr id="10" name="原创设计师QQ69613753    _3"/>
          <p:cNvSpPr/>
          <p:nvPr/>
        </p:nvSpPr>
        <p:spPr>
          <a:xfrm flipH="1">
            <a:off x="1563921" y="2868215"/>
            <a:ext cx="10628079" cy="39897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11" h="18162" extrusionOk="0">
                <a:moveTo>
                  <a:pt x="0" y="2007"/>
                </a:moveTo>
                <a:lnTo>
                  <a:pt x="0" y="18162"/>
                </a:lnTo>
                <a:lnTo>
                  <a:pt x="20728" y="18162"/>
                </a:lnTo>
                <a:cubicBezTo>
                  <a:pt x="21600" y="2933"/>
                  <a:pt x="15438" y="9748"/>
                  <a:pt x="11751" y="2674"/>
                </a:cubicBezTo>
                <a:cubicBezTo>
                  <a:pt x="8567" y="-3438"/>
                  <a:pt x="6374" y="2667"/>
                  <a:pt x="4197" y="3937"/>
                </a:cubicBezTo>
                <a:cubicBezTo>
                  <a:pt x="1396" y="5570"/>
                  <a:pt x="0" y="2007"/>
                  <a:pt x="0" y="2007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1" name="原创设计师QQ69613753    _4"/>
          <p:cNvSpPr/>
          <p:nvPr/>
        </p:nvSpPr>
        <p:spPr>
          <a:xfrm flipH="1">
            <a:off x="8897853" y="2455259"/>
            <a:ext cx="3288509" cy="1375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87" extrusionOk="0">
                <a:moveTo>
                  <a:pt x="0" y="0"/>
                </a:moveTo>
                <a:lnTo>
                  <a:pt x="0" y="11247"/>
                </a:lnTo>
                <a:cubicBezTo>
                  <a:pt x="4449" y="17205"/>
                  <a:pt x="11449" y="21600"/>
                  <a:pt x="21600" y="9539"/>
                </a:cubicBezTo>
                <a:cubicBezTo>
                  <a:pt x="11455" y="20381"/>
                  <a:pt x="2428" y="14276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5" name="原创设计师QQ69613753    _5"/>
          <p:cNvSpPr/>
          <p:nvPr/>
        </p:nvSpPr>
        <p:spPr>
          <a:xfrm flipH="1">
            <a:off x="4908018" y="3987424"/>
            <a:ext cx="2375970" cy="9787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</a:rPr>
              <a:t>以往项目展示</a:t>
            </a:r>
          </a:p>
          <a:p>
            <a:pPr algn="ctr">
              <a:lnSpc>
                <a:spcPct val="120000"/>
              </a:lnSpc>
            </a:pPr>
            <a:r>
              <a:rPr lang="en-US" altLang="zh-CN" sz="2000" dirty="0">
                <a:solidFill>
                  <a:schemeClr val="bg1"/>
                </a:solidFill>
                <a:effectLst/>
              </a:rPr>
              <a:t>COMPANY PROFILE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6" name="原创设计师QQ69613753    _6"/>
          <p:cNvSpPr/>
          <p:nvPr/>
        </p:nvSpPr>
        <p:spPr>
          <a:xfrm flipH="1">
            <a:off x="4204249" y="5351459"/>
            <a:ext cx="3783503" cy="6181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为客户提供有效服务，是我们工作的方向和价值评价的标尺，成就客户就是成就我们自己</a:t>
            </a:r>
            <a:endParaRPr lang="en-US" altLang="zh-CN" sz="12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7" name="原创设计师QQ69613753    _7"/>
          <p:cNvCxnSpPr/>
          <p:nvPr/>
        </p:nvCxnSpPr>
        <p:spPr>
          <a:xfrm flipH="1">
            <a:off x="5772000" y="5120006"/>
            <a:ext cx="648000" cy="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17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/>
          <p:nvPr/>
        </p:nvSpPr>
        <p:spPr>
          <a:xfrm>
            <a:off x="4455262" y="3344042"/>
            <a:ext cx="1243938" cy="1102505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华文细黑" panose="02010600040101010101" pitchFamily="2" charset="-122"/>
                <a:ea typeface="华文细黑" panose="02010600040101010101" pitchFamily="2" charset="-122"/>
              </a:rPr>
              <a:t>T</a:t>
            </a:r>
            <a:endParaRPr lang="zh-CN" altLang="en-US" sz="3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原创设计师QQ69613753    _3"/>
          <p:cNvSpPr/>
          <p:nvPr/>
        </p:nvSpPr>
        <p:spPr>
          <a:xfrm>
            <a:off x="5474031" y="2763226"/>
            <a:ext cx="1243938" cy="110250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华文细黑" panose="02010600040101010101" pitchFamily="2" charset="-122"/>
                <a:ea typeface="华文细黑" panose="02010600040101010101" pitchFamily="2" charset="-122"/>
              </a:rPr>
              <a:t>S</a:t>
            </a:r>
            <a:endParaRPr lang="zh-CN" altLang="en-US" sz="3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原创设计师QQ69613753    _4"/>
          <p:cNvSpPr/>
          <p:nvPr/>
        </p:nvSpPr>
        <p:spPr>
          <a:xfrm>
            <a:off x="5474031" y="3924856"/>
            <a:ext cx="1243938" cy="1102505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华文细黑" panose="02010600040101010101" pitchFamily="2" charset="-122"/>
                <a:ea typeface="华文细黑" panose="02010600040101010101" pitchFamily="2" charset="-122"/>
              </a:rPr>
              <a:t>O</a:t>
            </a:r>
            <a:endParaRPr lang="zh-CN" altLang="en-US" sz="3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原创设计师QQ69613753    _5"/>
          <p:cNvSpPr/>
          <p:nvPr/>
        </p:nvSpPr>
        <p:spPr>
          <a:xfrm>
            <a:off x="6492801" y="3344042"/>
            <a:ext cx="1243938" cy="1102505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华文细黑" panose="02010600040101010101" pitchFamily="2" charset="-122"/>
                <a:ea typeface="华文细黑" panose="02010600040101010101" pitchFamily="2" charset="-122"/>
              </a:rPr>
              <a:t>W</a:t>
            </a:r>
            <a:endParaRPr lang="zh-CN" altLang="en-US" sz="3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原创设计师QQ69613753    _6"/>
          <p:cNvSpPr/>
          <p:nvPr/>
        </p:nvSpPr>
        <p:spPr>
          <a:xfrm>
            <a:off x="3644900" y="1512195"/>
            <a:ext cx="49022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STRENGHTS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（优势）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作为国家机关，拥有公众的信任；顾客对邮政服务的高度新近感与信任感；拥有全国范围的物流网；具有众多的人力资源；具有创造邮政 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/ 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金融的可能性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原创设计师QQ69613753    _7"/>
          <p:cNvSpPr/>
          <p:nvPr/>
        </p:nvSpPr>
        <p:spPr>
          <a:xfrm>
            <a:off x="3644900" y="5259657"/>
            <a:ext cx="49022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OPPORTUNITIES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（机会）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随着电子商务的普及，对寄件需求增加（年平均增加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38%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）；能够确保应对市场开放的事业自由度；物流及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IT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等关键技术的飞跃性的发展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原创设计师QQ69613753    _8"/>
          <p:cNvSpPr/>
          <p:nvPr/>
        </p:nvSpPr>
        <p:spPr>
          <a:xfrm>
            <a:off x="7990573" y="3314478"/>
            <a:ext cx="3205106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WEAKNESSES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（劣势）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上门取件相关人力及车辆不足；市场有物流专家不足；组织、预算、费用等方面的灵活性不足；包裹破损的可能性很大；追踪查询服务不够完善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" name="原创设计师QQ69613753    _9"/>
          <p:cNvSpPr/>
          <p:nvPr/>
        </p:nvSpPr>
        <p:spPr>
          <a:xfrm>
            <a:off x="996322" y="3279025"/>
            <a:ext cx="3205106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THREATSS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（风险）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通信技术发展后，对邮政的需求可能减少；现在宅送企业的设备挨次及代理增多；</a:t>
            </a: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WTO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邮政服务市场开放的压力；国外宅送企业进入国内市场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11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381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原创设计师QQ69613753    _1"/>
          <p:cNvSpPr/>
          <p:nvPr/>
        </p:nvSpPr>
        <p:spPr>
          <a:xfrm flipH="1">
            <a:off x="1238204" y="1835225"/>
            <a:ext cx="4229839" cy="3133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878" h="18592" extrusionOk="0">
                <a:moveTo>
                  <a:pt x="15401" y="0"/>
                </a:moveTo>
                <a:lnTo>
                  <a:pt x="1944" y="0"/>
                </a:lnTo>
                <a:cubicBezTo>
                  <a:pt x="-641" y="0"/>
                  <a:pt x="-1277" y="5109"/>
                  <a:pt x="4009" y="10543"/>
                </a:cubicBezTo>
                <a:cubicBezTo>
                  <a:pt x="9295" y="15977"/>
                  <a:pt x="16323" y="21600"/>
                  <a:pt x="18323" y="16734"/>
                </a:cubicBezTo>
                <a:cubicBezTo>
                  <a:pt x="20323" y="11868"/>
                  <a:pt x="20135" y="5443"/>
                  <a:pt x="19201" y="2972"/>
                </a:cubicBezTo>
                <a:cubicBezTo>
                  <a:pt x="18267" y="501"/>
                  <a:pt x="17178" y="0"/>
                  <a:pt x="15401" y="0"/>
                </a:cubicBezTo>
                <a:close/>
              </a:path>
            </a:pathLst>
          </a:custGeom>
          <a:solidFill>
            <a:srgbClr val="192835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>
              <a:latin typeface="+mn-ea"/>
            </a:endParaRPr>
          </a:p>
        </p:txBody>
      </p:sp>
      <p:sp>
        <p:nvSpPr>
          <p:cNvPr id="5" name="原创设计师QQ69613753    _2"/>
          <p:cNvSpPr/>
          <p:nvPr/>
        </p:nvSpPr>
        <p:spPr>
          <a:xfrm flipH="1">
            <a:off x="1985693" y="2036806"/>
            <a:ext cx="4229839" cy="3133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878" h="18592" extrusionOk="0">
                <a:moveTo>
                  <a:pt x="15401" y="0"/>
                </a:moveTo>
                <a:lnTo>
                  <a:pt x="1944" y="0"/>
                </a:lnTo>
                <a:cubicBezTo>
                  <a:pt x="-641" y="0"/>
                  <a:pt x="-1277" y="5109"/>
                  <a:pt x="4009" y="10543"/>
                </a:cubicBezTo>
                <a:cubicBezTo>
                  <a:pt x="9295" y="15977"/>
                  <a:pt x="16323" y="21600"/>
                  <a:pt x="18323" y="16734"/>
                </a:cubicBezTo>
                <a:cubicBezTo>
                  <a:pt x="20323" y="11868"/>
                  <a:pt x="20135" y="5443"/>
                  <a:pt x="19201" y="2972"/>
                </a:cubicBezTo>
                <a:cubicBezTo>
                  <a:pt x="18267" y="501"/>
                  <a:pt x="17178" y="0"/>
                  <a:pt x="15401" y="0"/>
                </a:cubicBezTo>
                <a:close/>
              </a:path>
            </a:pathLst>
          </a:custGeom>
          <a:blipFill>
            <a:blip r:embed="rId3"/>
            <a:srcRect/>
            <a:stretch>
              <a:fillRect l="-3021" t="-1978" r="-32311" b="-779"/>
            </a:stretch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>
              <a:latin typeface="+mn-ea"/>
            </a:endParaRPr>
          </a:p>
        </p:txBody>
      </p:sp>
      <p:sp>
        <p:nvSpPr>
          <p:cNvPr id="7" name="原创设计师QQ69613753    _3"/>
          <p:cNvSpPr/>
          <p:nvPr/>
        </p:nvSpPr>
        <p:spPr>
          <a:xfrm flipH="1">
            <a:off x="954997" y="2109296"/>
            <a:ext cx="1680973" cy="12424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878" h="18592" extrusionOk="0">
                <a:moveTo>
                  <a:pt x="15401" y="0"/>
                </a:moveTo>
                <a:lnTo>
                  <a:pt x="1944" y="0"/>
                </a:lnTo>
                <a:cubicBezTo>
                  <a:pt x="-641" y="0"/>
                  <a:pt x="-1277" y="5109"/>
                  <a:pt x="4009" y="10543"/>
                </a:cubicBezTo>
                <a:cubicBezTo>
                  <a:pt x="9295" y="15977"/>
                  <a:pt x="16323" y="21600"/>
                  <a:pt x="18323" y="16734"/>
                </a:cubicBezTo>
                <a:cubicBezTo>
                  <a:pt x="20323" y="11868"/>
                  <a:pt x="20135" y="5443"/>
                  <a:pt x="19201" y="2972"/>
                </a:cubicBezTo>
                <a:cubicBezTo>
                  <a:pt x="18267" y="501"/>
                  <a:pt x="17178" y="0"/>
                  <a:pt x="15401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/>
            <a:endParaRPr>
              <a:latin typeface="+mn-ea"/>
            </a:endParaRPr>
          </a:p>
        </p:txBody>
      </p:sp>
      <p:sp>
        <p:nvSpPr>
          <p:cNvPr id="12" name="原创设计师QQ69613753    _4"/>
          <p:cNvSpPr/>
          <p:nvPr/>
        </p:nvSpPr>
        <p:spPr>
          <a:xfrm>
            <a:off x="8221454" y="728120"/>
            <a:ext cx="2986494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公司介绍 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我们坚持以客户为中心，快速响应客户需求，持续为客户创造长期价值进而成就客户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原创设计师QQ69613753    _5"/>
          <p:cNvSpPr/>
          <p:nvPr/>
        </p:nvSpPr>
        <p:spPr>
          <a:xfrm>
            <a:off x="8250510" y="2210814"/>
            <a:ext cx="2986494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产品服务 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我们坚持以客户为中心，快速响应客户需求，持续为客户创造长期价值进而成就客户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原创设计师QQ69613753    _6"/>
          <p:cNvSpPr/>
          <p:nvPr/>
        </p:nvSpPr>
        <p:spPr>
          <a:xfrm>
            <a:off x="8250510" y="3693111"/>
            <a:ext cx="2986494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市场分析 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我们坚持以客户为中心，快速响应客户需求，持续为客户创造长期价值进而成就客户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原创设计师QQ69613753    _7"/>
          <p:cNvCxnSpPr/>
          <p:nvPr/>
        </p:nvCxnSpPr>
        <p:spPr>
          <a:xfrm>
            <a:off x="8113454" y="1293492"/>
            <a:ext cx="0" cy="1373156"/>
          </a:xfrm>
          <a:prstGeom prst="line">
            <a:avLst/>
          </a:prstGeom>
          <a:ln w="12700" cap="rnd">
            <a:solidFill>
              <a:schemeClr val="tx2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原创设计师QQ69613753    _8"/>
          <p:cNvCxnSpPr/>
          <p:nvPr/>
        </p:nvCxnSpPr>
        <p:spPr>
          <a:xfrm>
            <a:off x="8113454" y="2774648"/>
            <a:ext cx="0" cy="1373156"/>
          </a:xfrm>
          <a:prstGeom prst="line">
            <a:avLst/>
          </a:prstGeom>
          <a:ln w="12700" cap="rnd">
            <a:solidFill>
              <a:schemeClr val="tx2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原创设计师QQ69613753    _9"/>
          <p:cNvSpPr/>
          <p:nvPr/>
        </p:nvSpPr>
        <p:spPr>
          <a:xfrm>
            <a:off x="6963021" y="1074719"/>
            <a:ext cx="950901" cy="338554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PART 01</a:t>
            </a:r>
            <a:endParaRPr lang="zh-CN" altLang="en-US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8" name="原创设计师QQ69613753    _10"/>
          <p:cNvSpPr/>
          <p:nvPr/>
        </p:nvSpPr>
        <p:spPr>
          <a:xfrm>
            <a:off x="6963021" y="2557413"/>
            <a:ext cx="950901" cy="338554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PART 02</a:t>
            </a:r>
            <a:endParaRPr lang="zh-CN" altLang="en-US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原创设计师QQ69613753    _11"/>
          <p:cNvSpPr/>
          <p:nvPr/>
        </p:nvSpPr>
        <p:spPr>
          <a:xfrm>
            <a:off x="6963021" y="4039710"/>
            <a:ext cx="950901" cy="338554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PART 03</a:t>
            </a:r>
            <a:endParaRPr lang="zh-CN" altLang="en-US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0" name="原创设计师QQ69613753    _12"/>
          <p:cNvSpPr/>
          <p:nvPr/>
        </p:nvSpPr>
        <p:spPr>
          <a:xfrm>
            <a:off x="8221454" y="5129607"/>
            <a:ext cx="2986494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策略推行</a:t>
            </a:r>
            <a:endParaRPr lang="en-US" altLang="zh-CN" sz="1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我们坚持以客户为中心，快速响应客户需求，持续为客户创造长期价值进而成就客户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3" name="原创设计师QQ69613753    _13"/>
          <p:cNvCxnSpPr/>
          <p:nvPr/>
        </p:nvCxnSpPr>
        <p:spPr>
          <a:xfrm>
            <a:off x="8113454" y="4207473"/>
            <a:ext cx="0" cy="1373156"/>
          </a:xfrm>
          <a:prstGeom prst="line">
            <a:avLst/>
          </a:prstGeom>
          <a:ln w="12700" cap="rnd">
            <a:solidFill>
              <a:schemeClr val="tx2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原创设计师QQ69613753    _14"/>
          <p:cNvSpPr/>
          <p:nvPr/>
        </p:nvSpPr>
        <p:spPr>
          <a:xfrm>
            <a:off x="6963021" y="5476206"/>
            <a:ext cx="950901" cy="338554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16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PART 04</a:t>
            </a:r>
            <a:endParaRPr lang="zh-CN" altLang="en-US" sz="16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" name="原创设计师QQ69613753    _15"/>
          <p:cNvSpPr/>
          <p:nvPr/>
        </p:nvSpPr>
        <p:spPr>
          <a:xfrm>
            <a:off x="8040404" y="1179142"/>
            <a:ext cx="144000" cy="144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9" name="原创设计师QQ69613753    _16"/>
          <p:cNvSpPr/>
          <p:nvPr/>
        </p:nvSpPr>
        <p:spPr>
          <a:xfrm>
            <a:off x="8040404" y="2660298"/>
            <a:ext cx="144000" cy="144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0" name="原创设计师QQ69613753    _17"/>
          <p:cNvSpPr/>
          <p:nvPr/>
        </p:nvSpPr>
        <p:spPr>
          <a:xfrm>
            <a:off x="8040404" y="4141454"/>
            <a:ext cx="144000" cy="144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1" name="原创设计师QQ69613753    _18"/>
          <p:cNvSpPr/>
          <p:nvPr/>
        </p:nvSpPr>
        <p:spPr>
          <a:xfrm>
            <a:off x="8040404" y="5580629"/>
            <a:ext cx="144000" cy="144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0" name="原创设计师QQ69613753    _19"/>
          <p:cNvSpPr/>
          <p:nvPr/>
        </p:nvSpPr>
        <p:spPr>
          <a:xfrm>
            <a:off x="1176334" y="2342633"/>
            <a:ext cx="8451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目录</a:t>
            </a:r>
            <a:r>
              <a:rPr lang="zh-CN" altLang="en-US" sz="1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
              </a:t>
            </a:r>
            <a:endParaRPr lang="en-US" altLang="zh-CN" sz="14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1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11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/>
          <p:nvPr/>
        </p:nvSpPr>
        <p:spPr>
          <a:xfrm rot="19800000" flipV="1">
            <a:off x="3500152" y="3214859"/>
            <a:ext cx="2712286" cy="1149194"/>
          </a:xfrm>
          <a:custGeom>
            <a:avLst/>
            <a:gdLst>
              <a:gd name="connsiteX0" fmla="*/ 594000 w 2803875"/>
              <a:gd name="connsiteY0" fmla="*/ 1188000 h 1188000"/>
              <a:gd name="connsiteX1" fmla="*/ 825211 w 2803875"/>
              <a:gd name="connsiteY1" fmla="*/ 1141321 h 1188000"/>
              <a:gd name="connsiteX2" fmla="*/ 912030 w 2803875"/>
              <a:gd name="connsiteY2" fmla="*/ 1094197 h 1188000"/>
              <a:gd name="connsiteX3" fmla="*/ 912018 w 2803875"/>
              <a:gd name="connsiteY3" fmla="*/ 1095825 h 1188000"/>
              <a:gd name="connsiteX4" fmla="*/ 921043 w 2803875"/>
              <a:gd name="connsiteY4" fmla="*/ 1089305 h 1188000"/>
              <a:gd name="connsiteX5" fmla="*/ 926111 w 2803875"/>
              <a:gd name="connsiteY5" fmla="*/ 1086554 h 1188000"/>
              <a:gd name="connsiteX6" fmla="*/ 934987 w 2803875"/>
              <a:gd name="connsiteY6" fmla="*/ 1079231 h 1188000"/>
              <a:gd name="connsiteX7" fmla="*/ 1013785 w 2803875"/>
              <a:gd name="connsiteY7" fmla="*/ 1022303 h 1188000"/>
              <a:gd name="connsiteX8" fmla="*/ 2084107 w 2803875"/>
              <a:gd name="connsiteY8" fmla="*/ 845789 h 1188000"/>
              <a:gd name="connsiteX9" fmla="*/ 2228334 w 2803875"/>
              <a:gd name="connsiteY9" fmla="*/ 914935 h 1188000"/>
              <a:gd name="connsiteX10" fmla="*/ 2278740 w 2803875"/>
              <a:gd name="connsiteY10" fmla="*/ 942295 h 1188000"/>
              <a:gd name="connsiteX11" fmla="*/ 2425875 w 2803875"/>
              <a:gd name="connsiteY11" fmla="*/ 972000 h 1188000"/>
              <a:gd name="connsiteX12" fmla="*/ 2803875 w 2803875"/>
              <a:gd name="connsiteY12" fmla="*/ 594000 h 1188000"/>
              <a:gd name="connsiteX13" fmla="*/ 2425875 w 2803875"/>
              <a:gd name="connsiteY13" fmla="*/ 216000 h 1188000"/>
              <a:gd name="connsiteX14" fmla="*/ 2261996 w 2803875"/>
              <a:gd name="connsiteY14" fmla="*/ 253275 h 1188000"/>
              <a:gd name="connsiteX15" fmla="*/ 2224546 w 2803875"/>
              <a:gd name="connsiteY15" fmla="*/ 274800 h 1188000"/>
              <a:gd name="connsiteX16" fmla="*/ 2073609 w 2803875"/>
              <a:gd name="connsiteY16" fmla="*/ 346660 h 1188000"/>
              <a:gd name="connsiteX17" fmla="*/ 912019 w 2803875"/>
              <a:gd name="connsiteY17" fmla="*/ 92175 h 1188000"/>
              <a:gd name="connsiteX18" fmla="*/ 912034 w 2803875"/>
              <a:gd name="connsiteY18" fmla="*/ 94197 h 1188000"/>
              <a:gd name="connsiteX19" fmla="*/ 889667 w 2803875"/>
              <a:gd name="connsiteY19" fmla="*/ 78698 h 1188000"/>
              <a:gd name="connsiteX20" fmla="*/ 594000 w 2803875"/>
              <a:gd name="connsiteY20" fmla="*/ 0 h 1188000"/>
              <a:gd name="connsiteX21" fmla="*/ 0 w 2803875"/>
              <a:gd name="connsiteY21" fmla="*/ 594000 h 1188000"/>
              <a:gd name="connsiteX22" fmla="*/ 594000 w 2803875"/>
              <a:gd name="connsiteY22" fmla="*/ 1188000 h 11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803875" h="1188000">
                <a:moveTo>
                  <a:pt x="594000" y="1188000"/>
                </a:moveTo>
                <a:cubicBezTo>
                  <a:pt x="676014" y="1188000"/>
                  <a:pt x="754146" y="1171379"/>
                  <a:pt x="825211" y="1141321"/>
                </a:cubicBezTo>
                <a:lnTo>
                  <a:pt x="912030" y="1094197"/>
                </a:lnTo>
                <a:lnTo>
                  <a:pt x="912018" y="1095825"/>
                </a:lnTo>
                <a:lnTo>
                  <a:pt x="921043" y="1089305"/>
                </a:lnTo>
                <a:lnTo>
                  <a:pt x="926111" y="1086554"/>
                </a:lnTo>
                <a:lnTo>
                  <a:pt x="934987" y="1079231"/>
                </a:lnTo>
                <a:lnTo>
                  <a:pt x="1013785" y="1022303"/>
                </a:lnTo>
                <a:cubicBezTo>
                  <a:pt x="1446108" y="721218"/>
                  <a:pt x="1715690" y="688231"/>
                  <a:pt x="2084107" y="845789"/>
                </a:cubicBezTo>
                <a:lnTo>
                  <a:pt x="2228334" y="914935"/>
                </a:lnTo>
                <a:lnTo>
                  <a:pt x="2278740" y="942295"/>
                </a:lnTo>
                <a:cubicBezTo>
                  <a:pt x="2323964" y="961423"/>
                  <a:pt x="2373684" y="972000"/>
                  <a:pt x="2425875" y="972000"/>
                </a:cubicBezTo>
                <a:cubicBezTo>
                  <a:pt x="2634639" y="972000"/>
                  <a:pt x="2803875" y="802764"/>
                  <a:pt x="2803875" y="594000"/>
                </a:cubicBezTo>
                <a:cubicBezTo>
                  <a:pt x="2803875" y="385236"/>
                  <a:pt x="2634639" y="216000"/>
                  <a:pt x="2425875" y="216000"/>
                </a:cubicBezTo>
                <a:cubicBezTo>
                  <a:pt x="2367160" y="216000"/>
                  <a:pt x="2311572" y="229387"/>
                  <a:pt x="2261996" y="253275"/>
                </a:cubicBezTo>
                <a:lnTo>
                  <a:pt x="2224546" y="274800"/>
                </a:lnTo>
                <a:lnTo>
                  <a:pt x="2073609" y="346660"/>
                </a:lnTo>
                <a:cubicBezTo>
                  <a:pt x="1682613" y="510843"/>
                  <a:pt x="1401235" y="457389"/>
                  <a:pt x="912019" y="92175"/>
                </a:cubicBezTo>
                <a:lnTo>
                  <a:pt x="912034" y="94197"/>
                </a:lnTo>
                <a:lnTo>
                  <a:pt x="889667" y="78698"/>
                </a:lnTo>
                <a:cubicBezTo>
                  <a:pt x="802600" y="28633"/>
                  <a:pt x="701644" y="0"/>
                  <a:pt x="594000" y="0"/>
                </a:cubicBezTo>
                <a:cubicBezTo>
                  <a:pt x="265943" y="0"/>
                  <a:pt x="0" y="265943"/>
                  <a:pt x="0" y="594000"/>
                </a:cubicBezTo>
                <a:cubicBezTo>
                  <a:pt x="0" y="922057"/>
                  <a:pt x="265943" y="1188000"/>
                  <a:pt x="594000" y="118800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原创设计师QQ69613753    _3"/>
          <p:cNvSpPr/>
          <p:nvPr/>
        </p:nvSpPr>
        <p:spPr>
          <a:xfrm rot="3600000">
            <a:off x="4861577" y="2156712"/>
            <a:ext cx="2712286" cy="1149194"/>
          </a:xfrm>
          <a:custGeom>
            <a:avLst/>
            <a:gdLst>
              <a:gd name="connsiteX0" fmla="*/ 594000 w 2803875"/>
              <a:gd name="connsiteY0" fmla="*/ 1188000 h 1188000"/>
              <a:gd name="connsiteX1" fmla="*/ 825211 w 2803875"/>
              <a:gd name="connsiteY1" fmla="*/ 1141321 h 1188000"/>
              <a:gd name="connsiteX2" fmla="*/ 912030 w 2803875"/>
              <a:gd name="connsiteY2" fmla="*/ 1094197 h 1188000"/>
              <a:gd name="connsiteX3" fmla="*/ 912018 w 2803875"/>
              <a:gd name="connsiteY3" fmla="*/ 1095825 h 1188000"/>
              <a:gd name="connsiteX4" fmla="*/ 921043 w 2803875"/>
              <a:gd name="connsiteY4" fmla="*/ 1089305 h 1188000"/>
              <a:gd name="connsiteX5" fmla="*/ 926111 w 2803875"/>
              <a:gd name="connsiteY5" fmla="*/ 1086554 h 1188000"/>
              <a:gd name="connsiteX6" fmla="*/ 934987 w 2803875"/>
              <a:gd name="connsiteY6" fmla="*/ 1079231 h 1188000"/>
              <a:gd name="connsiteX7" fmla="*/ 1013785 w 2803875"/>
              <a:gd name="connsiteY7" fmla="*/ 1022303 h 1188000"/>
              <a:gd name="connsiteX8" fmla="*/ 2084107 w 2803875"/>
              <a:gd name="connsiteY8" fmla="*/ 845789 h 1188000"/>
              <a:gd name="connsiteX9" fmla="*/ 2228334 w 2803875"/>
              <a:gd name="connsiteY9" fmla="*/ 914935 h 1188000"/>
              <a:gd name="connsiteX10" fmla="*/ 2278740 w 2803875"/>
              <a:gd name="connsiteY10" fmla="*/ 942295 h 1188000"/>
              <a:gd name="connsiteX11" fmla="*/ 2425875 w 2803875"/>
              <a:gd name="connsiteY11" fmla="*/ 972000 h 1188000"/>
              <a:gd name="connsiteX12" fmla="*/ 2803875 w 2803875"/>
              <a:gd name="connsiteY12" fmla="*/ 594000 h 1188000"/>
              <a:gd name="connsiteX13" fmla="*/ 2425875 w 2803875"/>
              <a:gd name="connsiteY13" fmla="*/ 216000 h 1188000"/>
              <a:gd name="connsiteX14" fmla="*/ 2261996 w 2803875"/>
              <a:gd name="connsiteY14" fmla="*/ 253275 h 1188000"/>
              <a:gd name="connsiteX15" fmla="*/ 2224546 w 2803875"/>
              <a:gd name="connsiteY15" fmla="*/ 274800 h 1188000"/>
              <a:gd name="connsiteX16" fmla="*/ 2073609 w 2803875"/>
              <a:gd name="connsiteY16" fmla="*/ 346660 h 1188000"/>
              <a:gd name="connsiteX17" fmla="*/ 912019 w 2803875"/>
              <a:gd name="connsiteY17" fmla="*/ 92175 h 1188000"/>
              <a:gd name="connsiteX18" fmla="*/ 912034 w 2803875"/>
              <a:gd name="connsiteY18" fmla="*/ 94197 h 1188000"/>
              <a:gd name="connsiteX19" fmla="*/ 889667 w 2803875"/>
              <a:gd name="connsiteY19" fmla="*/ 78698 h 1188000"/>
              <a:gd name="connsiteX20" fmla="*/ 594000 w 2803875"/>
              <a:gd name="connsiteY20" fmla="*/ 0 h 1188000"/>
              <a:gd name="connsiteX21" fmla="*/ 0 w 2803875"/>
              <a:gd name="connsiteY21" fmla="*/ 594000 h 1188000"/>
              <a:gd name="connsiteX22" fmla="*/ 594000 w 2803875"/>
              <a:gd name="connsiteY22" fmla="*/ 1188000 h 11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803875" h="1188000">
                <a:moveTo>
                  <a:pt x="594000" y="1188000"/>
                </a:moveTo>
                <a:cubicBezTo>
                  <a:pt x="676014" y="1188000"/>
                  <a:pt x="754146" y="1171379"/>
                  <a:pt x="825211" y="1141321"/>
                </a:cubicBezTo>
                <a:lnTo>
                  <a:pt x="912030" y="1094197"/>
                </a:lnTo>
                <a:lnTo>
                  <a:pt x="912018" y="1095825"/>
                </a:lnTo>
                <a:lnTo>
                  <a:pt x="921043" y="1089305"/>
                </a:lnTo>
                <a:lnTo>
                  <a:pt x="926111" y="1086554"/>
                </a:lnTo>
                <a:lnTo>
                  <a:pt x="934987" y="1079231"/>
                </a:lnTo>
                <a:lnTo>
                  <a:pt x="1013785" y="1022303"/>
                </a:lnTo>
                <a:cubicBezTo>
                  <a:pt x="1446108" y="721218"/>
                  <a:pt x="1715690" y="688231"/>
                  <a:pt x="2084107" y="845789"/>
                </a:cubicBezTo>
                <a:lnTo>
                  <a:pt x="2228334" y="914935"/>
                </a:lnTo>
                <a:lnTo>
                  <a:pt x="2278740" y="942295"/>
                </a:lnTo>
                <a:cubicBezTo>
                  <a:pt x="2323964" y="961423"/>
                  <a:pt x="2373684" y="972000"/>
                  <a:pt x="2425875" y="972000"/>
                </a:cubicBezTo>
                <a:cubicBezTo>
                  <a:pt x="2634639" y="972000"/>
                  <a:pt x="2803875" y="802764"/>
                  <a:pt x="2803875" y="594000"/>
                </a:cubicBezTo>
                <a:cubicBezTo>
                  <a:pt x="2803875" y="385236"/>
                  <a:pt x="2634639" y="216000"/>
                  <a:pt x="2425875" y="216000"/>
                </a:cubicBezTo>
                <a:cubicBezTo>
                  <a:pt x="2367160" y="216000"/>
                  <a:pt x="2311572" y="229387"/>
                  <a:pt x="2261996" y="253275"/>
                </a:cubicBezTo>
                <a:lnTo>
                  <a:pt x="2224546" y="274800"/>
                </a:lnTo>
                <a:lnTo>
                  <a:pt x="2073609" y="346660"/>
                </a:lnTo>
                <a:cubicBezTo>
                  <a:pt x="1682613" y="510843"/>
                  <a:pt x="1401235" y="457389"/>
                  <a:pt x="912019" y="92175"/>
                </a:cubicBezTo>
                <a:lnTo>
                  <a:pt x="912034" y="94197"/>
                </a:lnTo>
                <a:lnTo>
                  <a:pt x="889667" y="78698"/>
                </a:lnTo>
                <a:cubicBezTo>
                  <a:pt x="802600" y="28633"/>
                  <a:pt x="701644" y="0"/>
                  <a:pt x="594000" y="0"/>
                </a:cubicBezTo>
                <a:cubicBezTo>
                  <a:pt x="265943" y="0"/>
                  <a:pt x="0" y="265943"/>
                  <a:pt x="0" y="594000"/>
                </a:cubicBezTo>
                <a:cubicBezTo>
                  <a:pt x="0" y="922057"/>
                  <a:pt x="265943" y="1188000"/>
                  <a:pt x="594000" y="11880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原创设计师QQ69613753    _4"/>
          <p:cNvSpPr/>
          <p:nvPr/>
        </p:nvSpPr>
        <p:spPr>
          <a:xfrm rot="3600000" flipH="1" flipV="1">
            <a:off x="4629424" y="4553899"/>
            <a:ext cx="2712286" cy="1149194"/>
          </a:xfrm>
          <a:custGeom>
            <a:avLst/>
            <a:gdLst>
              <a:gd name="connsiteX0" fmla="*/ 594000 w 2803875"/>
              <a:gd name="connsiteY0" fmla="*/ 1188000 h 1188000"/>
              <a:gd name="connsiteX1" fmla="*/ 825211 w 2803875"/>
              <a:gd name="connsiteY1" fmla="*/ 1141321 h 1188000"/>
              <a:gd name="connsiteX2" fmla="*/ 912030 w 2803875"/>
              <a:gd name="connsiteY2" fmla="*/ 1094197 h 1188000"/>
              <a:gd name="connsiteX3" fmla="*/ 912018 w 2803875"/>
              <a:gd name="connsiteY3" fmla="*/ 1095825 h 1188000"/>
              <a:gd name="connsiteX4" fmla="*/ 921043 w 2803875"/>
              <a:gd name="connsiteY4" fmla="*/ 1089305 h 1188000"/>
              <a:gd name="connsiteX5" fmla="*/ 926111 w 2803875"/>
              <a:gd name="connsiteY5" fmla="*/ 1086554 h 1188000"/>
              <a:gd name="connsiteX6" fmla="*/ 934987 w 2803875"/>
              <a:gd name="connsiteY6" fmla="*/ 1079231 h 1188000"/>
              <a:gd name="connsiteX7" fmla="*/ 1013785 w 2803875"/>
              <a:gd name="connsiteY7" fmla="*/ 1022303 h 1188000"/>
              <a:gd name="connsiteX8" fmla="*/ 2084107 w 2803875"/>
              <a:gd name="connsiteY8" fmla="*/ 845789 h 1188000"/>
              <a:gd name="connsiteX9" fmla="*/ 2228334 w 2803875"/>
              <a:gd name="connsiteY9" fmla="*/ 914935 h 1188000"/>
              <a:gd name="connsiteX10" fmla="*/ 2278740 w 2803875"/>
              <a:gd name="connsiteY10" fmla="*/ 942295 h 1188000"/>
              <a:gd name="connsiteX11" fmla="*/ 2425875 w 2803875"/>
              <a:gd name="connsiteY11" fmla="*/ 972000 h 1188000"/>
              <a:gd name="connsiteX12" fmla="*/ 2803875 w 2803875"/>
              <a:gd name="connsiteY12" fmla="*/ 594000 h 1188000"/>
              <a:gd name="connsiteX13" fmla="*/ 2425875 w 2803875"/>
              <a:gd name="connsiteY13" fmla="*/ 216000 h 1188000"/>
              <a:gd name="connsiteX14" fmla="*/ 2261996 w 2803875"/>
              <a:gd name="connsiteY14" fmla="*/ 253275 h 1188000"/>
              <a:gd name="connsiteX15" fmla="*/ 2224546 w 2803875"/>
              <a:gd name="connsiteY15" fmla="*/ 274800 h 1188000"/>
              <a:gd name="connsiteX16" fmla="*/ 2073609 w 2803875"/>
              <a:gd name="connsiteY16" fmla="*/ 346660 h 1188000"/>
              <a:gd name="connsiteX17" fmla="*/ 912019 w 2803875"/>
              <a:gd name="connsiteY17" fmla="*/ 92175 h 1188000"/>
              <a:gd name="connsiteX18" fmla="*/ 912034 w 2803875"/>
              <a:gd name="connsiteY18" fmla="*/ 94197 h 1188000"/>
              <a:gd name="connsiteX19" fmla="*/ 889667 w 2803875"/>
              <a:gd name="connsiteY19" fmla="*/ 78698 h 1188000"/>
              <a:gd name="connsiteX20" fmla="*/ 594000 w 2803875"/>
              <a:gd name="connsiteY20" fmla="*/ 0 h 1188000"/>
              <a:gd name="connsiteX21" fmla="*/ 0 w 2803875"/>
              <a:gd name="connsiteY21" fmla="*/ 594000 h 1188000"/>
              <a:gd name="connsiteX22" fmla="*/ 594000 w 2803875"/>
              <a:gd name="connsiteY22" fmla="*/ 1188000 h 11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803875" h="1188000">
                <a:moveTo>
                  <a:pt x="594000" y="1188000"/>
                </a:moveTo>
                <a:cubicBezTo>
                  <a:pt x="676014" y="1188000"/>
                  <a:pt x="754146" y="1171379"/>
                  <a:pt x="825211" y="1141321"/>
                </a:cubicBezTo>
                <a:lnTo>
                  <a:pt x="912030" y="1094197"/>
                </a:lnTo>
                <a:lnTo>
                  <a:pt x="912018" y="1095825"/>
                </a:lnTo>
                <a:lnTo>
                  <a:pt x="921043" y="1089305"/>
                </a:lnTo>
                <a:lnTo>
                  <a:pt x="926111" y="1086554"/>
                </a:lnTo>
                <a:lnTo>
                  <a:pt x="934987" y="1079231"/>
                </a:lnTo>
                <a:lnTo>
                  <a:pt x="1013785" y="1022303"/>
                </a:lnTo>
                <a:cubicBezTo>
                  <a:pt x="1446108" y="721218"/>
                  <a:pt x="1715690" y="688231"/>
                  <a:pt x="2084107" y="845789"/>
                </a:cubicBezTo>
                <a:lnTo>
                  <a:pt x="2228334" y="914935"/>
                </a:lnTo>
                <a:lnTo>
                  <a:pt x="2278740" y="942295"/>
                </a:lnTo>
                <a:cubicBezTo>
                  <a:pt x="2323964" y="961423"/>
                  <a:pt x="2373684" y="972000"/>
                  <a:pt x="2425875" y="972000"/>
                </a:cubicBezTo>
                <a:cubicBezTo>
                  <a:pt x="2634639" y="972000"/>
                  <a:pt x="2803875" y="802764"/>
                  <a:pt x="2803875" y="594000"/>
                </a:cubicBezTo>
                <a:cubicBezTo>
                  <a:pt x="2803875" y="385236"/>
                  <a:pt x="2634639" y="216000"/>
                  <a:pt x="2425875" y="216000"/>
                </a:cubicBezTo>
                <a:cubicBezTo>
                  <a:pt x="2367160" y="216000"/>
                  <a:pt x="2311572" y="229387"/>
                  <a:pt x="2261996" y="253275"/>
                </a:cubicBezTo>
                <a:lnTo>
                  <a:pt x="2224546" y="274800"/>
                </a:lnTo>
                <a:lnTo>
                  <a:pt x="2073609" y="346660"/>
                </a:lnTo>
                <a:cubicBezTo>
                  <a:pt x="1682613" y="510843"/>
                  <a:pt x="1401235" y="457389"/>
                  <a:pt x="912019" y="92175"/>
                </a:cubicBezTo>
                <a:lnTo>
                  <a:pt x="912034" y="94197"/>
                </a:lnTo>
                <a:lnTo>
                  <a:pt x="889667" y="78698"/>
                </a:lnTo>
                <a:cubicBezTo>
                  <a:pt x="802600" y="28633"/>
                  <a:pt x="701644" y="0"/>
                  <a:pt x="594000" y="0"/>
                </a:cubicBezTo>
                <a:cubicBezTo>
                  <a:pt x="265943" y="0"/>
                  <a:pt x="0" y="265943"/>
                  <a:pt x="0" y="594000"/>
                </a:cubicBezTo>
                <a:cubicBezTo>
                  <a:pt x="0" y="922057"/>
                  <a:pt x="265943" y="1188000"/>
                  <a:pt x="594000" y="118800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原创设计师QQ69613753    _5"/>
          <p:cNvSpPr/>
          <p:nvPr/>
        </p:nvSpPr>
        <p:spPr>
          <a:xfrm rot="19800000" flipH="1">
            <a:off x="5979562" y="3502267"/>
            <a:ext cx="2712286" cy="1149194"/>
          </a:xfrm>
          <a:custGeom>
            <a:avLst/>
            <a:gdLst>
              <a:gd name="connsiteX0" fmla="*/ 594000 w 2803875"/>
              <a:gd name="connsiteY0" fmla="*/ 1188000 h 1188000"/>
              <a:gd name="connsiteX1" fmla="*/ 825211 w 2803875"/>
              <a:gd name="connsiteY1" fmla="*/ 1141321 h 1188000"/>
              <a:gd name="connsiteX2" fmla="*/ 912030 w 2803875"/>
              <a:gd name="connsiteY2" fmla="*/ 1094197 h 1188000"/>
              <a:gd name="connsiteX3" fmla="*/ 912018 w 2803875"/>
              <a:gd name="connsiteY3" fmla="*/ 1095825 h 1188000"/>
              <a:gd name="connsiteX4" fmla="*/ 921043 w 2803875"/>
              <a:gd name="connsiteY4" fmla="*/ 1089305 h 1188000"/>
              <a:gd name="connsiteX5" fmla="*/ 926111 w 2803875"/>
              <a:gd name="connsiteY5" fmla="*/ 1086554 h 1188000"/>
              <a:gd name="connsiteX6" fmla="*/ 934987 w 2803875"/>
              <a:gd name="connsiteY6" fmla="*/ 1079231 h 1188000"/>
              <a:gd name="connsiteX7" fmla="*/ 1013785 w 2803875"/>
              <a:gd name="connsiteY7" fmla="*/ 1022303 h 1188000"/>
              <a:gd name="connsiteX8" fmla="*/ 2084107 w 2803875"/>
              <a:gd name="connsiteY8" fmla="*/ 845789 h 1188000"/>
              <a:gd name="connsiteX9" fmla="*/ 2228334 w 2803875"/>
              <a:gd name="connsiteY9" fmla="*/ 914935 h 1188000"/>
              <a:gd name="connsiteX10" fmla="*/ 2278740 w 2803875"/>
              <a:gd name="connsiteY10" fmla="*/ 942295 h 1188000"/>
              <a:gd name="connsiteX11" fmla="*/ 2425875 w 2803875"/>
              <a:gd name="connsiteY11" fmla="*/ 972000 h 1188000"/>
              <a:gd name="connsiteX12" fmla="*/ 2803875 w 2803875"/>
              <a:gd name="connsiteY12" fmla="*/ 594000 h 1188000"/>
              <a:gd name="connsiteX13" fmla="*/ 2425875 w 2803875"/>
              <a:gd name="connsiteY13" fmla="*/ 216000 h 1188000"/>
              <a:gd name="connsiteX14" fmla="*/ 2261996 w 2803875"/>
              <a:gd name="connsiteY14" fmla="*/ 253275 h 1188000"/>
              <a:gd name="connsiteX15" fmla="*/ 2224546 w 2803875"/>
              <a:gd name="connsiteY15" fmla="*/ 274800 h 1188000"/>
              <a:gd name="connsiteX16" fmla="*/ 2073609 w 2803875"/>
              <a:gd name="connsiteY16" fmla="*/ 346660 h 1188000"/>
              <a:gd name="connsiteX17" fmla="*/ 912019 w 2803875"/>
              <a:gd name="connsiteY17" fmla="*/ 92175 h 1188000"/>
              <a:gd name="connsiteX18" fmla="*/ 912034 w 2803875"/>
              <a:gd name="connsiteY18" fmla="*/ 94197 h 1188000"/>
              <a:gd name="connsiteX19" fmla="*/ 889667 w 2803875"/>
              <a:gd name="connsiteY19" fmla="*/ 78698 h 1188000"/>
              <a:gd name="connsiteX20" fmla="*/ 594000 w 2803875"/>
              <a:gd name="connsiteY20" fmla="*/ 0 h 1188000"/>
              <a:gd name="connsiteX21" fmla="*/ 0 w 2803875"/>
              <a:gd name="connsiteY21" fmla="*/ 594000 h 1188000"/>
              <a:gd name="connsiteX22" fmla="*/ 594000 w 2803875"/>
              <a:gd name="connsiteY22" fmla="*/ 1188000 h 11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803875" h="1188000">
                <a:moveTo>
                  <a:pt x="594000" y="1188000"/>
                </a:moveTo>
                <a:cubicBezTo>
                  <a:pt x="676014" y="1188000"/>
                  <a:pt x="754146" y="1171379"/>
                  <a:pt x="825211" y="1141321"/>
                </a:cubicBezTo>
                <a:lnTo>
                  <a:pt x="912030" y="1094197"/>
                </a:lnTo>
                <a:lnTo>
                  <a:pt x="912018" y="1095825"/>
                </a:lnTo>
                <a:lnTo>
                  <a:pt x="921043" y="1089305"/>
                </a:lnTo>
                <a:lnTo>
                  <a:pt x="926111" y="1086554"/>
                </a:lnTo>
                <a:lnTo>
                  <a:pt x="934987" y="1079231"/>
                </a:lnTo>
                <a:lnTo>
                  <a:pt x="1013785" y="1022303"/>
                </a:lnTo>
                <a:cubicBezTo>
                  <a:pt x="1446108" y="721218"/>
                  <a:pt x="1715690" y="688231"/>
                  <a:pt x="2084107" y="845789"/>
                </a:cubicBezTo>
                <a:lnTo>
                  <a:pt x="2228334" y="914935"/>
                </a:lnTo>
                <a:lnTo>
                  <a:pt x="2278740" y="942295"/>
                </a:lnTo>
                <a:cubicBezTo>
                  <a:pt x="2323964" y="961423"/>
                  <a:pt x="2373684" y="972000"/>
                  <a:pt x="2425875" y="972000"/>
                </a:cubicBezTo>
                <a:cubicBezTo>
                  <a:pt x="2634639" y="972000"/>
                  <a:pt x="2803875" y="802764"/>
                  <a:pt x="2803875" y="594000"/>
                </a:cubicBezTo>
                <a:cubicBezTo>
                  <a:pt x="2803875" y="385236"/>
                  <a:pt x="2634639" y="216000"/>
                  <a:pt x="2425875" y="216000"/>
                </a:cubicBezTo>
                <a:cubicBezTo>
                  <a:pt x="2367160" y="216000"/>
                  <a:pt x="2311572" y="229387"/>
                  <a:pt x="2261996" y="253275"/>
                </a:cubicBezTo>
                <a:lnTo>
                  <a:pt x="2224546" y="274800"/>
                </a:lnTo>
                <a:lnTo>
                  <a:pt x="2073609" y="346660"/>
                </a:lnTo>
                <a:cubicBezTo>
                  <a:pt x="1682613" y="510843"/>
                  <a:pt x="1401235" y="457389"/>
                  <a:pt x="912019" y="92175"/>
                </a:cubicBezTo>
                <a:lnTo>
                  <a:pt x="912034" y="94197"/>
                </a:lnTo>
                <a:lnTo>
                  <a:pt x="889667" y="78698"/>
                </a:lnTo>
                <a:cubicBezTo>
                  <a:pt x="802600" y="28633"/>
                  <a:pt x="701644" y="0"/>
                  <a:pt x="594000" y="0"/>
                </a:cubicBezTo>
                <a:cubicBezTo>
                  <a:pt x="265943" y="0"/>
                  <a:pt x="0" y="265943"/>
                  <a:pt x="0" y="594000"/>
                </a:cubicBezTo>
                <a:cubicBezTo>
                  <a:pt x="0" y="922057"/>
                  <a:pt x="265943" y="1188000"/>
                  <a:pt x="594000" y="11880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原创设计师QQ69613753    _6"/>
          <p:cNvSpPr txBox="1"/>
          <p:nvPr/>
        </p:nvSpPr>
        <p:spPr>
          <a:xfrm>
            <a:off x="5577413" y="1731423"/>
            <a:ext cx="492121" cy="70788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W</a:t>
            </a:r>
            <a:endParaRPr lang="zh-CN" altLang="en-US" sz="4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原创设计师QQ69613753    _7"/>
          <p:cNvSpPr txBox="1"/>
          <p:nvPr/>
        </p:nvSpPr>
        <p:spPr>
          <a:xfrm>
            <a:off x="4061861" y="3820069"/>
            <a:ext cx="254877" cy="70788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</a:t>
            </a:r>
            <a:endParaRPr lang="zh-CN" altLang="en-US" sz="4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原创设计师QQ69613753    _8"/>
          <p:cNvSpPr txBox="1"/>
          <p:nvPr/>
        </p:nvSpPr>
        <p:spPr>
          <a:xfrm>
            <a:off x="6146944" y="5433278"/>
            <a:ext cx="445636" cy="70788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</a:t>
            </a:r>
            <a:endParaRPr lang="zh-CN" altLang="en-US" sz="4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" name="原创设计师QQ69613753    _9"/>
          <p:cNvSpPr txBox="1"/>
          <p:nvPr/>
        </p:nvSpPr>
        <p:spPr>
          <a:xfrm>
            <a:off x="7931796" y="3322325"/>
            <a:ext cx="218008" cy="707886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</a:t>
            </a:r>
            <a:endParaRPr lang="zh-CN" altLang="en-US" sz="40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原创设计师QQ69613753    _10"/>
          <p:cNvSpPr/>
          <p:nvPr/>
        </p:nvSpPr>
        <p:spPr>
          <a:xfrm>
            <a:off x="6775902" y="1372253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原创设计师QQ69613753    _11"/>
          <p:cNvSpPr/>
          <p:nvPr/>
        </p:nvSpPr>
        <p:spPr>
          <a:xfrm>
            <a:off x="1285196" y="2613768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原创设计师QQ69613753    _12"/>
          <p:cNvSpPr/>
          <p:nvPr/>
        </p:nvSpPr>
        <p:spPr>
          <a:xfrm>
            <a:off x="2892621" y="5310167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原创设计师QQ69613753    _13"/>
          <p:cNvSpPr/>
          <p:nvPr/>
        </p:nvSpPr>
        <p:spPr>
          <a:xfrm>
            <a:off x="7973336" y="4488090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36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/>
          <p:nvPr/>
        </p:nvSpPr>
        <p:spPr>
          <a:xfrm>
            <a:off x="5086350" y="3114680"/>
            <a:ext cx="2019300" cy="2019290"/>
          </a:xfrm>
          <a:prstGeom prst="ellipse">
            <a:avLst/>
          </a:prstGeom>
          <a:solidFill>
            <a:schemeClr val="bg1">
              <a:lumMod val="8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原创设计师QQ69613753    _3"/>
          <p:cNvSpPr/>
          <p:nvPr/>
        </p:nvSpPr>
        <p:spPr>
          <a:xfrm>
            <a:off x="4324350" y="2352675"/>
            <a:ext cx="3543300" cy="3543300"/>
          </a:xfrm>
          <a:custGeom>
            <a:avLst/>
            <a:gdLst>
              <a:gd name="connsiteX0" fmla="*/ 1771650 w 3543300"/>
              <a:gd name="connsiteY0" fmla="*/ 76200 h 3543300"/>
              <a:gd name="connsiteX1" fmla="*/ 76200 w 3543300"/>
              <a:gd name="connsiteY1" fmla="*/ 1771650 h 3543300"/>
              <a:gd name="connsiteX2" fmla="*/ 1771650 w 3543300"/>
              <a:gd name="connsiteY2" fmla="*/ 3467100 h 3543300"/>
              <a:gd name="connsiteX3" fmla="*/ 3467100 w 3543300"/>
              <a:gd name="connsiteY3" fmla="*/ 1771650 h 3543300"/>
              <a:gd name="connsiteX4" fmla="*/ 1771650 w 3543300"/>
              <a:gd name="connsiteY4" fmla="*/ 76200 h 3543300"/>
              <a:gd name="connsiteX5" fmla="*/ 1771650 w 3543300"/>
              <a:gd name="connsiteY5" fmla="*/ 0 h 3543300"/>
              <a:gd name="connsiteX6" fmla="*/ 3543300 w 3543300"/>
              <a:gd name="connsiteY6" fmla="*/ 1771650 h 3543300"/>
              <a:gd name="connsiteX7" fmla="*/ 1771650 w 3543300"/>
              <a:gd name="connsiteY7" fmla="*/ 3543300 h 3543300"/>
              <a:gd name="connsiteX8" fmla="*/ 0 w 3543300"/>
              <a:gd name="connsiteY8" fmla="*/ 1771650 h 3543300"/>
              <a:gd name="connsiteX9" fmla="*/ 1771650 w 3543300"/>
              <a:gd name="connsiteY9" fmla="*/ 0 h 354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43300" h="3543300">
                <a:moveTo>
                  <a:pt x="1771650" y="76200"/>
                </a:moveTo>
                <a:cubicBezTo>
                  <a:pt x="835279" y="76200"/>
                  <a:pt x="76200" y="835279"/>
                  <a:pt x="76200" y="1771650"/>
                </a:cubicBezTo>
                <a:cubicBezTo>
                  <a:pt x="76200" y="2708021"/>
                  <a:pt x="835279" y="3467100"/>
                  <a:pt x="1771650" y="3467100"/>
                </a:cubicBezTo>
                <a:cubicBezTo>
                  <a:pt x="2708021" y="3467100"/>
                  <a:pt x="3467100" y="2708021"/>
                  <a:pt x="3467100" y="1771650"/>
                </a:cubicBezTo>
                <a:cubicBezTo>
                  <a:pt x="3467100" y="835279"/>
                  <a:pt x="2708021" y="76200"/>
                  <a:pt x="1771650" y="76200"/>
                </a:cubicBezTo>
                <a:close/>
                <a:moveTo>
                  <a:pt x="1771650" y="0"/>
                </a:moveTo>
                <a:cubicBezTo>
                  <a:pt x="2750105" y="0"/>
                  <a:pt x="3543300" y="793195"/>
                  <a:pt x="3543300" y="1771650"/>
                </a:cubicBezTo>
                <a:cubicBezTo>
                  <a:pt x="3543300" y="2750105"/>
                  <a:pt x="2750105" y="3543300"/>
                  <a:pt x="1771650" y="3543300"/>
                </a:cubicBezTo>
                <a:cubicBezTo>
                  <a:pt x="793195" y="3543300"/>
                  <a:pt x="0" y="2750105"/>
                  <a:pt x="0" y="1771650"/>
                </a:cubicBezTo>
                <a:cubicBezTo>
                  <a:pt x="0" y="793195"/>
                  <a:pt x="793195" y="0"/>
                  <a:pt x="177165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原创设计师QQ69613753    _4"/>
          <p:cNvSpPr/>
          <p:nvPr/>
        </p:nvSpPr>
        <p:spPr>
          <a:xfrm>
            <a:off x="5591175" y="1919288"/>
            <a:ext cx="1009652" cy="100965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原创设计师QQ69613753    _5"/>
          <p:cNvSpPr/>
          <p:nvPr/>
        </p:nvSpPr>
        <p:spPr>
          <a:xfrm>
            <a:off x="7210424" y="3081336"/>
            <a:ext cx="1009652" cy="100965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原创设计师QQ69613753    _6"/>
          <p:cNvSpPr/>
          <p:nvPr/>
        </p:nvSpPr>
        <p:spPr>
          <a:xfrm>
            <a:off x="3971925" y="3081337"/>
            <a:ext cx="1009652" cy="100965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原创设计师QQ69613753    _7"/>
          <p:cNvSpPr/>
          <p:nvPr/>
        </p:nvSpPr>
        <p:spPr>
          <a:xfrm>
            <a:off x="4499371" y="4991100"/>
            <a:ext cx="1009652" cy="100965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原创设计师QQ69613753    _8"/>
          <p:cNvSpPr/>
          <p:nvPr/>
        </p:nvSpPr>
        <p:spPr>
          <a:xfrm>
            <a:off x="6565106" y="4991100"/>
            <a:ext cx="1009652" cy="100965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原创设计师QQ69613753    _9"/>
          <p:cNvSpPr/>
          <p:nvPr/>
        </p:nvSpPr>
        <p:spPr>
          <a:xfrm>
            <a:off x="5686425" y="2014540"/>
            <a:ext cx="819150" cy="819146"/>
          </a:xfrm>
          <a:prstGeom prst="ellipse">
            <a:avLst/>
          </a:prstGeom>
          <a:solidFill>
            <a:schemeClr val="accent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原创设计师QQ69613753    _10"/>
          <p:cNvSpPr/>
          <p:nvPr/>
        </p:nvSpPr>
        <p:spPr>
          <a:xfrm>
            <a:off x="7305675" y="3176588"/>
            <a:ext cx="819150" cy="819146"/>
          </a:xfrm>
          <a:prstGeom prst="ellipse">
            <a:avLst/>
          </a:prstGeom>
          <a:solidFill>
            <a:schemeClr val="accent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原创设计师QQ69613753    _11"/>
          <p:cNvSpPr/>
          <p:nvPr/>
        </p:nvSpPr>
        <p:spPr>
          <a:xfrm>
            <a:off x="6660357" y="5086352"/>
            <a:ext cx="819150" cy="819146"/>
          </a:xfrm>
          <a:prstGeom prst="ellipse">
            <a:avLst/>
          </a:prstGeom>
          <a:solidFill>
            <a:schemeClr val="accent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原创设计师QQ69613753    _12"/>
          <p:cNvSpPr/>
          <p:nvPr/>
        </p:nvSpPr>
        <p:spPr>
          <a:xfrm>
            <a:off x="4594622" y="5086352"/>
            <a:ext cx="819150" cy="819146"/>
          </a:xfrm>
          <a:prstGeom prst="ellipse">
            <a:avLst/>
          </a:prstGeom>
          <a:solidFill>
            <a:schemeClr val="accent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原创设计师QQ69613753    _13"/>
          <p:cNvSpPr/>
          <p:nvPr/>
        </p:nvSpPr>
        <p:spPr>
          <a:xfrm>
            <a:off x="4067176" y="3176588"/>
            <a:ext cx="819150" cy="819146"/>
          </a:xfrm>
          <a:prstGeom prst="ellipse">
            <a:avLst/>
          </a:prstGeom>
          <a:solidFill>
            <a:schemeClr val="accent5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原创设计师QQ69613753    _14"/>
          <p:cNvSpPr>
            <a:spLocks noEditPoints="1"/>
          </p:cNvSpPr>
          <p:nvPr/>
        </p:nvSpPr>
        <p:spPr bwMode="auto">
          <a:xfrm>
            <a:off x="5876395" y="3473931"/>
            <a:ext cx="439210" cy="735190"/>
          </a:xfrm>
          <a:custGeom>
            <a:avLst/>
            <a:gdLst>
              <a:gd name="T0" fmla="*/ 57 w 67"/>
              <a:gd name="T1" fmla="*/ 10 h 106"/>
              <a:gd name="T2" fmla="*/ 62 w 67"/>
              <a:gd name="T3" fmla="*/ 51 h 106"/>
              <a:gd name="T4" fmla="*/ 51 w 67"/>
              <a:gd name="T5" fmla="*/ 65 h 106"/>
              <a:gd name="T6" fmla="*/ 55 w 67"/>
              <a:gd name="T7" fmla="*/ 65 h 106"/>
              <a:gd name="T8" fmla="*/ 57 w 67"/>
              <a:gd name="T9" fmla="*/ 73 h 106"/>
              <a:gd name="T10" fmla="*/ 56 w 67"/>
              <a:gd name="T11" fmla="*/ 79 h 106"/>
              <a:gd name="T12" fmla="*/ 57 w 67"/>
              <a:gd name="T13" fmla="*/ 86 h 106"/>
              <a:gd name="T14" fmla="*/ 55 w 67"/>
              <a:gd name="T15" fmla="*/ 93 h 106"/>
              <a:gd name="T16" fmla="*/ 15 w 67"/>
              <a:gd name="T17" fmla="*/ 97 h 106"/>
              <a:gd name="T18" fmla="*/ 12 w 67"/>
              <a:gd name="T19" fmla="*/ 94 h 106"/>
              <a:gd name="T20" fmla="*/ 12 w 67"/>
              <a:gd name="T21" fmla="*/ 83 h 106"/>
              <a:gd name="T22" fmla="*/ 12 w 67"/>
              <a:gd name="T23" fmla="*/ 82 h 106"/>
              <a:gd name="T24" fmla="*/ 12 w 67"/>
              <a:gd name="T25" fmla="*/ 71 h 106"/>
              <a:gd name="T26" fmla="*/ 14 w 67"/>
              <a:gd name="T27" fmla="*/ 69 h 106"/>
              <a:gd name="T28" fmla="*/ 16 w 67"/>
              <a:gd name="T29" fmla="*/ 62 h 106"/>
              <a:gd name="T30" fmla="*/ 0 w 67"/>
              <a:gd name="T31" fmla="*/ 34 h 106"/>
              <a:gd name="T32" fmla="*/ 33 w 67"/>
              <a:gd name="T33" fmla="*/ 0 h 106"/>
              <a:gd name="T34" fmla="*/ 28 w 67"/>
              <a:gd name="T35" fmla="*/ 40 h 106"/>
              <a:gd name="T36" fmla="*/ 30 w 67"/>
              <a:gd name="T37" fmla="*/ 39 h 106"/>
              <a:gd name="T38" fmla="*/ 33 w 67"/>
              <a:gd name="T39" fmla="*/ 41 h 106"/>
              <a:gd name="T40" fmla="*/ 36 w 67"/>
              <a:gd name="T41" fmla="*/ 39 h 106"/>
              <a:gd name="T42" fmla="*/ 39 w 67"/>
              <a:gd name="T43" fmla="*/ 41 h 106"/>
              <a:gd name="T44" fmla="*/ 43 w 67"/>
              <a:gd name="T45" fmla="*/ 38 h 106"/>
              <a:gd name="T46" fmla="*/ 39 w 67"/>
              <a:gd name="T47" fmla="*/ 51 h 106"/>
              <a:gd name="T48" fmla="*/ 44 w 67"/>
              <a:gd name="T49" fmla="*/ 66 h 106"/>
              <a:gd name="T50" fmla="*/ 44 w 67"/>
              <a:gd name="T51" fmla="*/ 58 h 106"/>
              <a:gd name="T52" fmla="*/ 56 w 67"/>
              <a:gd name="T53" fmla="*/ 47 h 106"/>
              <a:gd name="T54" fmla="*/ 52 w 67"/>
              <a:gd name="T55" fmla="*/ 15 h 106"/>
              <a:gd name="T56" fmla="*/ 14 w 67"/>
              <a:gd name="T57" fmla="*/ 15 h 106"/>
              <a:gd name="T58" fmla="*/ 11 w 67"/>
              <a:gd name="T59" fmla="*/ 47 h 106"/>
              <a:gd name="T60" fmla="*/ 23 w 67"/>
              <a:gd name="T61" fmla="*/ 58 h 106"/>
              <a:gd name="T62" fmla="*/ 23 w 67"/>
              <a:gd name="T63" fmla="*/ 67 h 106"/>
              <a:gd name="T64" fmla="*/ 29 w 67"/>
              <a:gd name="T65" fmla="*/ 51 h 106"/>
              <a:gd name="T66" fmla="*/ 25 w 67"/>
              <a:gd name="T67" fmla="*/ 38 h 106"/>
              <a:gd name="T68" fmla="*/ 40 w 67"/>
              <a:gd name="T69" fmla="*/ 42 h 106"/>
              <a:gd name="T70" fmla="*/ 36 w 67"/>
              <a:gd name="T71" fmla="*/ 41 h 106"/>
              <a:gd name="T72" fmla="*/ 30 w 67"/>
              <a:gd name="T73" fmla="*/ 41 h 106"/>
              <a:gd name="T74" fmla="*/ 27 w 67"/>
              <a:gd name="T75" fmla="*/ 42 h 106"/>
              <a:gd name="T76" fmla="*/ 32 w 67"/>
              <a:gd name="T77" fmla="*/ 50 h 106"/>
              <a:gd name="T78" fmla="*/ 32 w 67"/>
              <a:gd name="T79" fmla="*/ 67 h 106"/>
              <a:gd name="T80" fmla="*/ 35 w 67"/>
              <a:gd name="T81" fmla="*/ 51 h 106"/>
              <a:gd name="T82" fmla="*/ 35 w 67"/>
              <a:gd name="T83" fmla="*/ 50 h 106"/>
              <a:gd name="T84" fmla="*/ 43 w 67"/>
              <a:gd name="T85" fmla="*/ 96 h 106"/>
              <a:gd name="T86" fmla="*/ 34 w 67"/>
              <a:gd name="T87" fmla="*/ 106 h 106"/>
              <a:gd name="T88" fmla="*/ 43 w 67"/>
              <a:gd name="T89" fmla="*/ 96 h 106"/>
              <a:gd name="T90" fmla="*/ 17 w 67"/>
              <a:gd name="T91" fmla="*/ 88 h 106"/>
              <a:gd name="T92" fmla="*/ 17 w 67"/>
              <a:gd name="T93" fmla="*/ 89 h 106"/>
              <a:gd name="T94" fmla="*/ 50 w 67"/>
              <a:gd name="T95" fmla="*/ 86 h 106"/>
              <a:gd name="T96" fmla="*/ 50 w 67"/>
              <a:gd name="T97" fmla="*/ 73 h 106"/>
              <a:gd name="T98" fmla="*/ 17 w 67"/>
              <a:gd name="T99" fmla="*/ 76 h 106"/>
              <a:gd name="T100" fmla="*/ 50 w 67"/>
              <a:gd name="T101" fmla="*/ 74 h 106"/>
              <a:gd name="T102" fmla="*/ 50 w 67"/>
              <a:gd name="T103" fmla="*/ 73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7" h="106">
                <a:moveTo>
                  <a:pt x="33" y="0"/>
                </a:moveTo>
                <a:cubicBezTo>
                  <a:pt x="43" y="0"/>
                  <a:pt x="51" y="4"/>
                  <a:pt x="57" y="10"/>
                </a:cubicBezTo>
                <a:cubicBezTo>
                  <a:pt x="63" y="16"/>
                  <a:pt x="67" y="24"/>
                  <a:pt x="67" y="34"/>
                </a:cubicBezTo>
                <a:cubicBezTo>
                  <a:pt x="67" y="40"/>
                  <a:pt x="65" y="46"/>
                  <a:pt x="62" y="51"/>
                </a:cubicBezTo>
                <a:cubicBezTo>
                  <a:pt x="59" y="55"/>
                  <a:pt x="56" y="59"/>
                  <a:pt x="51" y="62"/>
                </a:cubicBezTo>
                <a:cubicBezTo>
                  <a:pt x="51" y="65"/>
                  <a:pt x="51" y="65"/>
                  <a:pt x="51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5" y="65"/>
                  <a:pt x="55" y="65"/>
                  <a:pt x="55" y="65"/>
                </a:cubicBezTo>
                <a:cubicBezTo>
                  <a:pt x="56" y="67"/>
                  <a:pt x="56" y="67"/>
                  <a:pt x="56" y="67"/>
                </a:cubicBezTo>
                <a:cubicBezTo>
                  <a:pt x="57" y="69"/>
                  <a:pt x="57" y="71"/>
                  <a:pt x="57" y="73"/>
                </a:cubicBezTo>
                <a:cubicBezTo>
                  <a:pt x="57" y="75"/>
                  <a:pt x="57" y="77"/>
                  <a:pt x="56" y="79"/>
                </a:cubicBezTo>
                <a:cubicBezTo>
                  <a:pt x="56" y="79"/>
                  <a:pt x="56" y="79"/>
                  <a:pt x="56" y="79"/>
                </a:cubicBezTo>
                <a:cubicBezTo>
                  <a:pt x="56" y="80"/>
                  <a:pt x="56" y="80"/>
                  <a:pt x="56" y="80"/>
                </a:cubicBezTo>
                <a:cubicBezTo>
                  <a:pt x="57" y="82"/>
                  <a:pt x="57" y="84"/>
                  <a:pt x="57" y="86"/>
                </a:cubicBezTo>
                <a:cubicBezTo>
                  <a:pt x="57" y="88"/>
                  <a:pt x="57" y="89"/>
                  <a:pt x="56" y="91"/>
                </a:cubicBezTo>
                <a:cubicBezTo>
                  <a:pt x="55" y="93"/>
                  <a:pt x="55" y="93"/>
                  <a:pt x="55" y="93"/>
                </a:cubicBezTo>
                <a:cubicBezTo>
                  <a:pt x="53" y="93"/>
                  <a:pt x="53" y="93"/>
                  <a:pt x="53" y="93"/>
                </a:cubicBezTo>
                <a:cubicBezTo>
                  <a:pt x="15" y="97"/>
                  <a:pt x="15" y="97"/>
                  <a:pt x="15" y="97"/>
                </a:cubicBezTo>
                <a:cubicBezTo>
                  <a:pt x="12" y="97"/>
                  <a:pt x="12" y="97"/>
                  <a:pt x="12" y="97"/>
                </a:cubicBezTo>
                <a:cubicBezTo>
                  <a:pt x="12" y="94"/>
                  <a:pt x="12" y="94"/>
                  <a:pt x="12" y="94"/>
                </a:cubicBezTo>
                <a:cubicBezTo>
                  <a:pt x="11" y="93"/>
                  <a:pt x="10" y="91"/>
                  <a:pt x="10" y="89"/>
                </a:cubicBezTo>
                <a:cubicBezTo>
                  <a:pt x="10" y="87"/>
                  <a:pt x="11" y="85"/>
                  <a:pt x="12" y="83"/>
                </a:cubicBezTo>
                <a:cubicBezTo>
                  <a:pt x="12" y="83"/>
                  <a:pt x="12" y="83"/>
                  <a:pt x="12" y="83"/>
                </a:cubicBezTo>
                <a:cubicBezTo>
                  <a:pt x="12" y="82"/>
                  <a:pt x="12" y="82"/>
                  <a:pt x="12" y="82"/>
                </a:cubicBezTo>
                <a:cubicBezTo>
                  <a:pt x="11" y="80"/>
                  <a:pt x="10" y="79"/>
                  <a:pt x="10" y="77"/>
                </a:cubicBezTo>
                <a:cubicBezTo>
                  <a:pt x="10" y="75"/>
                  <a:pt x="11" y="73"/>
                  <a:pt x="12" y="71"/>
                </a:cubicBezTo>
                <a:cubicBezTo>
                  <a:pt x="13" y="69"/>
                  <a:pt x="13" y="69"/>
                  <a:pt x="13" y="69"/>
                </a:cubicBezTo>
                <a:cubicBezTo>
                  <a:pt x="14" y="69"/>
                  <a:pt x="14" y="69"/>
                  <a:pt x="14" y="69"/>
                </a:cubicBezTo>
                <a:cubicBezTo>
                  <a:pt x="16" y="69"/>
                  <a:pt x="16" y="69"/>
                  <a:pt x="16" y="69"/>
                </a:cubicBezTo>
                <a:cubicBezTo>
                  <a:pt x="16" y="62"/>
                  <a:pt x="16" y="62"/>
                  <a:pt x="16" y="62"/>
                </a:cubicBezTo>
                <a:cubicBezTo>
                  <a:pt x="11" y="60"/>
                  <a:pt x="7" y="56"/>
                  <a:pt x="5" y="51"/>
                </a:cubicBezTo>
                <a:cubicBezTo>
                  <a:pt x="1" y="46"/>
                  <a:pt x="0" y="40"/>
                  <a:pt x="0" y="34"/>
                </a:cubicBezTo>
                <a:cubicBezTo>
                  <a:pt x="0" y="24"/>
                  <a:pt x="3" y="16"/>
                  <a:pt x="10" y="10"/>
                </a:cubicBezTo>
                <a:cubicBezTo>
                  <a:pt x="16" y="4"/>
                  <a:pt x="24" y="0"/>
                  <a:pt x="33" y="0"/>
                </a:cubicBezTo>
                <a:close/>
                <a:moveTo>
                  <a:pt x="26" y="40"/>
                </a:moveTo>
                <a:cubicBezTo>
                  <a:pt x="26" y="40"/>
                  <a:pt x="27" y="40"/>
                  <a:pt x="28" y="40"/>
                </a:cubicBezTo>
                <a:cubicBezTo>
                  <a:pt x="28" y="40"/>
                  <a:pt x="29" y="40"/>
                  <a:pt x="30" y="40"/>
                </a:cubicBezTo>
                <a:cubicBezTo>
                  <a:pt x="30" y="39"/>
                  <a:pt x="30" y="39"/>
                  <a:pt x="30" y="39"/>
                </a:cubicBezTo>
                <a:cubicBezTo>
                  <a:pt x="31" y="40"/>
                  <a:pt x="31" y="40"/>
                  <a:pt x="31" y="40"/>
                </a:cubicBezTo>
                <a:cubicBezTo>
                  <a:pt x="32" y="40"/>
                  <a:pt x="32" y="41"/>
                  <a:pt x="33" y="41"/>
                </a:cubicBezTo>
                <a:cubicBezTo>
                  <a:pt x="34" y="41"/>
                  <a:pt x="35" y="40"/>
                  <a:pt x="35" y="40"/>
                </a:cubicBezTo>
                <a:cubicBezTo>
                  <a:pt x="36" y="39"/>
                  <a:pt x="36" y="39"/>
                  <a:pt x="36" y="39"/>
                </a:cubicBezTo>
                <a:cubicBezTo>
                  <a:pt x="36" y="40"/>
                  <a:pt x="36" y="40"/>
                  <a:pt x="36" y="40"/>
                </a:cubicBezTo>
                <a:cubicBezTo>
                  <a:pt x="37" y="41"/>
                  <a:pt x="38" y="41"/>
                  <a:pt x="39" y="41"/>
                </a:cubicBezTo>
                <a:cubicBezTo>
                  <a:pt x="40" y="41"/>
                  <a:pt x="41" y="40"/>
                  <a:pt x="42" y="40"/>
                </a:cubicBezTo>
                <a:cubicBezTo>
                  <a:pt x="43" y="38"/>
                  <a:pt x="43" y="38"/>
                  <a:pt x="43" y="38"/>
                </a:cubicBezTo>
                <a:cubicBezTo>
                  <a:pt x="46" y="40"/>
                  <a:pt x="46" y="40"/>
                  <a:pt x="46" y="40"/>
                </a:cubicBezTo>
                <a:cubicBezTo>
                  <a:pt x="39" y="51"/>
                  <a:pt x="39" y="51"/>
                  <a:pt x="39" y="51"/>
                </a:cubicBezTo>
                <a:cubicBezTo>
                  <a:pt x="39" y="67"/>
                  <a:pt x="39" y="67"/>
                  <a:pt x="39" y="67"/>
                </a:cubicBezTo>
                <a:cubicBezTo>
                  <a:pt x="44" y="66"/>
                  <a:pt x="44" y="66"/>
                  <a:pt x="44" y="66"/>
                </a:cubicBezTo>
                <a:cubicBezTo>
                  <a:pt x="44" y="60"/>
                  <a:pt x="44" y="60"/>
                  <a:pt x="44" y="60"/>
                </a:cubicBezTo>
                <a:cubicBezTo>
                  <a:pt x="44" y="58"/>
                  <a:pt x="44" y="58"/>
                  <a:pt x="44" y="58"/>
                </a:cubicBezTo>
                <a:cubicBezTo>
                  <a:pt x="46" y="57"/>
                  <a:pt x="46" y="57"/>
                  <a:pt x="46" y="57"/>
                </a:cubicBezTo>
                <a:cubicBezTo>
                  <a:pt x="50" y="55"/>
                  <a:pt x="54" y="51"/>
                  <a:pt x="56" y="47"/>
                </a:cubicBezTo>
                <a:cubicBezTo>
                  <a:pt x="58" y="43"/>
                  <a:pt x="60" y="39"/>
                  <a:pt x="60" y="34"/>
                </a:cubicBezTo>
                <a:cubicBezTo>
                  <a:pt x="60" y="26"/>
                  <a:pt x="57" y="20"/>
                  <a:pt x="52" y="15"/>
                </a:cubicBezTo>
                <a:cubicBezTo>
                  <a:pt x="47" y="10"/>
                  <a:pt x="41" y="7"/>
                  <a:pt x="33" y="7"/>
                </a:cubicBezTo>
                <a:cubicBezTo>
                  <a:pt x="26" y="7"/>
                  <a:pt x="19" y="10"/>
                  <a:pt x="14" y="15"/>
                </a:cubicBezTo>
                <a:cubicBezTo>
                  <a:pt x="10" y="20"/>
                  <a:pt x="7" y="26"/>
                  <a:pt x="7" y="34"/>
                </a:cubicBezTo>
                <a:cubicBezTo>
                  <a:pt x="7" y="39"/>
                  <a:pt x="8" y="43"/>
                  <a:pt x="11" y="47"/>
                </a:cubicBezTo>
                <a:cubicBezTo>
                  <a:pt x="13" y="52"/>
                  <a:pt x="17" y="55"/>
                  <a:pt x="21" y="57"/>
                </a:cubicBezTo>
                <a:cubicBezTo>
                  <a:pt x="23" y="58"/>
                  <a:pt x="23" y="58"/>
                  <a:pt x="23" y="58"/>
                </a:cubicBezTo>
                <a:cubicBezTo>
                  <a:pt x="23" y="60"/>
                  <a:pt x="23" y="60"/>
                  <a:pt x="23" y="60"/>
                </a:cubicBezTo>
                <a:cubicBezTo>
                  <a:pt x="23" y="67"/>
                  <a:pt x="23" y="67"/>
                  <a:pt x="23" y="67"/>
                </a:cubicBezTo>
                <a:cubicBezTo>
                  <a:pt x="29" y="67"/>
                  <a:pt x="29" y="67"/>
                  <a:pt x="29" y="67"/>
                </a:cubicBezTo>
                <a:cubicBezTo>
                  <a:pt x="29" y="51"/>
                  <a:pt x="29" y="51"/>
                  <a:pt x="29" y="51"/>
                </a:cubicBezTo>
                <a:cubicBezTo>
                  <a:pt x="22" y="40"/>
                  <a:pt x="22" y="40"/>
                  <a:pt x="22" y="40"/>
                </a:cubicBezTo>
                <a:cubicBezTo>
                  <a:pt x="25" y="38"/>
                  <a:pt x="25" y="38"/>
                  <a:pt x="25" y="38"/>
                </a:cubicBezTo>
                <a:cubicBezTo>
                  <a:pt x="26" y="40"/>
                  <a:pt x="26" y="40"/>
                  <a:pt x="26" y="40"/>
                </a:cubicBezTo>
                <a:close/>
                <a:moveTo>
                  <a:pt x="40" y="42"/>
                </a:moveTo>
                <a:cubicBezTo>
                  <a:pt x="40" y="42"/>
                  <a:pt x="40" y="42"/>
                  <a:pt x="39" y="42"/>
                </a:cubicBezTo>
                <a:cubicBezTo>
                  <a:pt x="38" y="43"/>
                  <a:pt x="37" y="42"/>
                  <a:pt x="36" y="41"/>
                </a:cubicBezTo>
                <a:cubicBezTo>
                  <a:pt x="35" y="42"/>
                  <a:pt x="34" y="43"/>
                  <a:pt x="33" y="42"/>
                </a:cubicBezTo>
                <a:cubicBezTo>
                  <a:pt x="32" y="42"/>
                  <a:pt x="31" y="42"/>
                  <a:pt x="30" y="41"/>
                </a:cubicBezTo>
                <a:cubicBezTo>
                  <a:pt x="29" y="42"/>
                  <a:pt x="28" y="42"/>
                  <a:pt x="28" y="42"/>
                </a:cubicBezTo>
                <a:cubicBezTo>
                  <a:pt x="27" y="42"/>
                  <a:pt x="27" y="42"/>
                  <a:pt x="27" y="42"/>
                </a:cubicBezTo>
                <a:cubicBezTo>
                  <a:pt x="32" y="50"/>
                  <a:pt x="32" y="50"/>
                  <a:pt x="32" y="50"/>
                </a:cubicBezTo>
                <a:cubicBezTo>
                  <a:pt x="32" y="50"/>
                  <a:pt x="32" y="50"/>
                  <a:pt x="32" y="50"/>
                </a:cubicBezTo>
                <a:cubicBezTo>
                  <a:pt x="32" y="51"/>
                  <a:pt x="32" y="51"/>
                  <a:pt x="32" y="51"/>
                </a:cubicBezTo>
                <a:cubicBezTo>
                  <a:pt x="32" y="67"/>
                  <a:pt x="32" y="67"/>
                  <a:pt x="32" y="67"/>
                </a:cubicBezTo>
                <a:cubicBezTo>
                  <a:pt x="35" y="67"/>
                  <a:pt x="35" y="67"/>
                  <a:pt x="35" y="67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0"/>
                  <a:pt x="35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40" y="42"/>
                  <a:pt x="40" y="42"/>
                  <a:pt x="40" y="42"/>
                </a:cubicBezTo>
                <a:close/>
                <a:moveTo>
                  <a:pt x="43" y="96"/>
                </a:moveTo>
                <a:cubicBezTo>
                  <a:pt x="24" y="98"/>
                  <a:pt x="24" y="98"/>
                  <a:pt x="24" y="98"/>
                </a:cubicBezTo>
                <a:cubicBezTo>
                  <a:pt x="25" y="103"/>
                  <a:pt x="29" y="106"/>
                  <a:pt x="34" y="106"/>
                </a:cubicBezTo>
                <a:cubicBezTo>
                  <a:pt x="39" y="106"/>
                  <a:pt x="43" y="102"/>
                  <a:pt x="43" y="97"/>
                </a:cubicBezTo>
                <a:cubicBezTo>
                  <a:pt x="43" y="96"/>
                  <a:pt x="43" y="96"/>
                  <a:pt x="43" y="96"/>
                </a:cubicBezTo>
                <a:close/>
                <a:moveTo>
                  <a:pt x="50" y="85"/>
                </a:moveTo>
                <a:cubicBezTo>
                  <a:pt x="17" y="88"/>
                  <a:pt x="17" y="88"/>
                  <a:pt x="17" y="88"/>
                </a:cubicBezTo>
                <a:cubicBezTo>
                  <a:pt x="17" y="88"/>
                  <a:pt x="17" y="89"/>
                  <a:pt x="17" y="89"/>
                </a:cubicBezTo>
                <a:cubicBezTo>
                  <a:pt x="17" y="89"/>
                  <a:pt x="17" y="89"/>
                  <a:pt x="17" y="89"/>
                </a:cubicBezTo>
                <a:cubicBezTo>
                  <a:pt x="50" y="87"/>
                  <a:pt x="50" y="87"/>
                  <a:pt x="50" y="87"/>
                </a:cubicBezTo>
                <a:cubicBezTo>
                  <a:pt x="50" y="86"/>
                  <a:pt x="50" y="86"/>
                  <a:pt x="50" y="86"/>
                </a:cubicBezTo>
                <a:cubicBezTo>
                  <a:pt x="50" y="85"/>
                  <a:pt x="50" y="85"/>
                  <a:pt x="50" y="85"/>
                </a:cubicBezTo>
                <a:close/>
                <a:moveTo>
                  <a:pt x="50" y="73"/>
                </a:moveTo>
                <a:cubicBezTo>
                  <a:pt x="17" y="75"/>
                  <a:pt x="17" y="75"/>
                  <a:pt x="17" y="75"/>
                </a:cubicBezTo>
                <a:cubicBezTo>
                  <a:pt x="17" y="76"/>
                  <a:pt x="17" y="76"/>
                  <a:pt x="17" y="76"/>
                </a:cubicBezTo>
                <a:cubicBezTo>
                  <a:pt x="17" y="77"/>
                  <a:pt x="17" y="77"/>
                  <a:pt x="17" y="77"/>
                </a:cubicBezTo>
                <a:cubicBezTo>
                  <a:pt x="50" y="74"/>
                  <a:pt x="50" y="74"/>
                  <a:pt x="50" y="74"/>
                </a:cubicBezTo>
                <a:cubicBezTo>
                  <a:pt x="50" y="74"/>
                  <a:pt x="50" y="73"/>
                  <a:pt x="50" y="73"/>
                </a:cubicBezTo>
                <a:cubicBezTo>
                  <a:pt x="50" y="73"/>
                  <a:pt x="50" y="73"/>
                  <a:pt x="50" y="7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原创设计师QQ69613753    _15"/>
          <p:cNvSpPr txBox="1"/>
          <p:nvPr/>
        </p:nvSpPr>
        <p:spPr>
          <a:xfrm>
            <a:off x="5376202" y="4209121"/>
            <a:ext cx="1439494" cy="41549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在此添加关键字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" name="原创设计师QQ69613753    _16"/>
          <p:cNvSpPr txBox="1"/>
          <p:nvPr/>
        </p:nvSpPr>
        <p:spPr>
          <a:xfrm>
            <a:off x="6017402" y="2131725"/>
            <a:ext cx="157094" cy="58477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8" name="原创设计师QQ69613753    _17"/>
          <p:cNvSpPr txBox="1"/>
          <p:nvPr/>
        </p:nvSpPr>
        <p:spPr>
          <a:xfrm>
            <a:off x="7611856" y="3293773"/>
            <a:ext cx="206788" cy="58477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9" name="原创设计师QQ69613753    _18"/>
          <p:cNvSpPr txBox="1"/>
          <p:nvPr/>
        </p:nvSpPr>
        <p:spPr>
          <a:xfrm>
            <a:off x="6960928" y="5203537"/>
            <a:ext cx="218009" cy="58477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zh-CN" altLang="en-US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0" name="原创设计师QQ69613753    _19"/>
          <p:cNvSpPr txBox="1"/>
          <p:nvPr/>
        </p:nvSpPr>
        <p:spPr>
          <a:xfrm>
            <a:off x="4901605" y="5203536"/>
            <a:ext cx="205184" cy="58477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endParaRPr lang="zh-CN" altLang="en-US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1" name="原创设计师QQ69613753    _20"/>
          <p:cNvSpPr txBox="1"/>
          <p:nvPr/>
        </p:nvSpPr>
        <p:spPr>
          <a:xfrm>
            <a:off x="4373861" y="3293773"/>
            <a:ext cx="219612" cy="584775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Impact" panose="020B0806030902050204" pitchFamily="34" charset="0"/>
              </a:rPr>
              <a:t>5</a:t>
            </a:r>
            <a:endParaRPr lang="zh-CN" altLang="en-US" sz="3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2" name="原创设计师QQ69613753    _21"/>
          <p:cNvSpPr/>
          <p:nvPr/>
        </p:nvSpPr>
        <p:spPr>
          <a:xfrm>
            <a:off x="8526257" y="3109106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原创设计师QQ69613753    _22"/>
          <p:cNvSpPr/>
          <p:nvPr/>
        </p:nvSpPr>
        <p:spPr>
          <a:xfrm>
            <a:off x="1160871" y="3041627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原创设计师QQ69613753    _23"/>
          <p:cNvSpPr/>
          <p:nvPr/>
        </p:nvSpPr>
        <p:spPr>
          <a:xfrm>
            <a:off x="7972423" y="5133970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原创设计师QQ69613753    _24"/>
          <p:cNvSpPr/>
          <p:nvPr/>
        </p:nvSpPr>
        <p:spPr>
          <a:xfrm>
            <a:off x="1645669" y="5086352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原创设计师QQ69613753    _25"/>
          <p:cNvSpPr/>
          <p:nvPr/>
        </p:nvSpPr>
        <p:spPr>
          <a:xfrm>
            <a:off x="6696077" y="1366043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92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grpSp>
        <p:nvGrpSpPr>
          <p:cNvPr id="3" name="原创设计师QQ69613753    _2"/>
          <p:cNvGrpSpPr/>
          <p:nvPr/>
        </p:nvGrpSpPr>
        <p:grpSpPr>
          <a:xfrm>
            <a:off x="1714500" y="1944338"/>
            <a:ext cx="3746500" cy="3743116"/>
            <a:chOff x="1816100" y="2130408"/>
            <a:chExt cx="3746500" cy="3743116"/>
          </a:xfrm>
        </p:grpSpPr>
        <p:grpSp>
          <p:nvGrpSpPr>
            <p:cNvPr id="4" name="组合 3"/>
            <p:cNvGrpSpPr/>
            <p:nvPr/>
          </p:nvGrpSpPr>
          <p:grpSpPr>
            <a:xfrm>
              <a:off x="1816100" y="2130408"/>
              <a:ext cx="3746500" cy="3743116"/>
              <a:chOff x="1816100" y="2017923"/>
              <a:chExt cx="3746500" cy="3743116"/>
            </a:xfrm>
          </p:grpSpPr>
          <p:sp>
            <p:nvSpPr>
              <p:cNvPr id="8" name="任意多边形 73"/>
              <p:cNvSpPr/>
              <p:nvPr/>
            </p:nvSpPr>
            <p:spPr>
              <a:xfrm>
                <a:off x="3756370" y="2017923"/>
                <a:ext cx="1806230" cy="2758965"/>
              </a:xfrm>
              <a:custGeom>
                <a:avLst/>
                <a:gdLst>
                  <a:gd name="connsiteX0" fmla="*/ 0 w 1806230"/>
                  <a:gd name="connsiteY0" fmla="*/ 0 h 2758965"/>
                  <a:gd name="connsiteX1" fmla="*/ 124509 w 1806230"/>
                  <a:gd name="connsiteY1" fmla="*/ 6287 h 2758965"/>
                  <a:gd name="connsiteX2" fmla="*/ 1806230 w 1806230"/>
                  <a:gd name="connsiteY2" fmla="*/ 1869866 h 2758965"/>
                  <a:gd name="connsiteX3" fmla="*/ 1659021 w 1806230"/>
                  <a:gd name="connsiteY3" fmla="*/ 2599019 h 2758965"/>
                  <a:gd name="connsiteX4" fmla="*/ 1608493 w 1806230"/>
                  <a:gd name="connsiteY4" fmla="*/ 2703908 h 2758965"/>
                  <a:gd name="connsiteX5" fmla="*/ 1002244 w 1806230"/>
                  <a:gd name="connsiteY5" fmla="*/ 2758965 h 2758965"/>
                  <a:gd name="connsiteX6" fmla="*/ 777507 w 1806230"/>
                  <a:gd name="connsiteY6" fmla="*/ 2272832 h 2758965"/>
                  <a:gd name="connsiteX7" fmla="*/ 796000 w 1806230"/>
                  <a:gd name="connsiteY7" fmla="*/ 2234443 h 2758965"/>
                  <a:gd name="connsiteX8" fmla="*/ 869605 w 1806230"/>
                  <a:gd name="connsiteY8" fmla="*/ 1869866 h 2758965"/>
                  <a:gd name="connsiteX9" fmla="*/ 121743 w 1806230"/>
                  <a:gd name="connsiteY9" fmla="*/ 952270 h 2758965"/>
                  <a:gd name="connsiteX10" fmla="*/ 41332 w 1806230"/>
                  <a:gd name="connsiteY10" fmla="*/ 939998 h 2758965"/>
                  <a:gd name="connsiteX11" fmla="*/ 352080 w 1806230"/>
                  <a:gd name="connsiteY11" fmla="*/ 499307 h 2758965"/>
                  <a:gd name="connsiteX12" fmla="*/ 0 w 1806230"/>
                  <a:gd name="connsiteY12" fmla="*/ 0 h 2758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06230" h="2758965">
                    <a:moveTo>
                      <a:pt x="0" y="0"/>
                    </a:moveTo>
                    <a:lnTo>
                      <a:pt x="124509" y="6287"/>
                    </a:lnTo>
                    <a:cubicBezTo>
                      <a:pt x="1069107" y="102217"/>
                      <a:pt x="1806230" y="899960"/>
                      <a:pt x="1806230" y="1869866"/>
                    </a:cubicBezTo>
                    <a:cubicBezTo>
                      <a:pt x="1806230" y="2128508"/>
                      <a:pt x="1753813" y="2374907"/>
                      <a:pt x="1659021" y="2599019"/>
                    </a:cubicBezTo>
                    <a:lnTo>
                      <a:pt x="1608493" y="2703908"/>
                    </a:lnTo>
                    <a:lnTo>
                      <a:pt x="1002244" y="2758965"/>
                    </a:lnTo>
                    <a:lnTo>
                      <a:pt x="777507" y="2272832"/>
                    </a:lnTo>
                    <a:lnTo>
                      <a:pt x="796000" y="2234443"/>
                    </a:lnTo>
                    <a:cubicBezTo>
                      <a:pt x="843396" y="2122387"/>
                      <a:pt x="869605" y="1999187"/>
                      <a:pt x="869605" y="1869866"/>
                    </a:cubicBezTo>
                    <a:cubicBezTo>
                      <a:pt x="869605" y="1417243"/>
                      <a:pt x="548547" y="1039607"/>
                      <a:pt x="121743" y="952270"/>
                    </a:cubicBezTo>
                    <a:lnTo>
                      <a:pt x="41332" y="939998"/>
                    </a:lnTo>
                    <a:lnTo>
                      <a:pt x="352080" y="49930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9" name="任意多边形 72"/>
              <p:cNvSpPr/>
              <p:nvPr/>
            </p:nvSpPr>
            <p:spPr>
              <a:xfrm>
                <a:off x="1816100" y="2020346"/>
                <a:ext cx="2108600" cy="2746464"/>
              </a:xfrm>
              <a:custGeom>
                <a:avLst/>
                <a:gdLst>
                  <a:gd name="connsiteX0" fmla="*/ 1758229 w 2108600"/>
                  <a:gd name="connsiteY0" fmla="*/ 0 h 2746464"/>
                  <a:gd name="connsiteX1" fmla="*/ 2108600 w 2108600"/>
                  <a:gd name="connsiteY1" fmla="*/ 496883 h 2746464"/>
                  <a:gd name="connsiteX2" fmla="*/ 1800009 w 2108600"/>
                  <a:gd name="connsiteY2" fmla="*/ 934516 h 2746464"/>
                  <a:gd name="connsiteX3" fmla="*/ 1777485 w 2108600"/>
                  <a:gd name="connsiteY3" fmla="*/ 935653 h 2746464"/>
                  <a:gd name="connsiteX4" fmla="*/ 936625 w 2108600"/>
                  <a:gd name="connsiteY4" fmla="*/ 1867442 h 2746464"/>
                  <a:gd name="connsiteX5" fmla="*/ 1010230 w 2108600"/>
                  <a:gd name="connsiteY5" fmla="*/ 2232019 h 2746464"/>
                  <a:gd name="connsiteX6" fmla="*/ 1013353 w 2108600"/>
                  <a:gd name="connsiteY6" fmla="*/ 2238502 h 2746464"/>
                  <a:gd name="connsiteX7" fmla="*/ 476761 w 2108600"/>
                  <a:gd name="connsiteY7" fmla="*/ 2189771 h 2746464"/>
                  <a:gd name="connsiteX8" fmla="*/ 219405 w 2108600"/>
                  <a:gd name="connsiteY8" fmla="*/ 2746464 h 2746464"/>
                  <a:gd name="connsiteX9" fmla="*/ 147209 w 2108600"/>
                  <a:gd name="connsiteY9" fmla="*/ 2596595 h 2746464"/>
                  <a:gd name="connsiteX10" fmla="*/ 0 w 2108600"/>
                  <a:gd name="connsiteY10" fmla="*/ 1867442 h 2746464"/>
                  <a:gd name="connsiteX11" fmla="*/ 1681721 w 2108600"/>
                  <a:gd name="connsiteY11" fmla="*/ 3863 h 2746464"/>
                  <a:gd name="connsiteX12" fmla="*/ 1758229 w 2108600"/>
                  <a:gd name="connsiteY12" fmla="*/ 0 h 274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08600" h="2746464">
                    <a:moveTo>
                      <a:pt x="1758229" y="0"/>
                    </a:moveTo>
                    <a:lnTo>
                      <a:pt x="2108600" y="496883"/>
                    </a:lnTo>
                    <a:lnTo>
                      <a:pt x="1800009" y="934516"/>
                    </a:lnTo>
                    <a:lnTo>
                      <a:pt x="1777485" y="935653"/>
                    </a:lnTo>
                    <a:cubicBezTo>
                      <a:pt x="1305187" y="983617"/>
                      <a:pt x="936625" y="1382488"/>
                      <a:pt x="936625" y="1867442"/>
                    </a:cubicBezTo>
                    <a:cubicBezTo>
                      <a:pt x="936625" y="1996763"/>
                      <a:pt x="962834" y="2119963"/>
                      <a:pt x="1010230" y="2232019"/>
                    </a:cubicBezTo>
                    <a:lnTo>
                      <a:pt x="1013353" y="2238502"/>
                    </a:lnTo>
                    <a:lnTo>
                      <a:pt x="476761" y="2189771"/>
                    </a:lnTo>
                    <a:lnTo>
                      <a:pt x="219405" y="2746464"/>
                    </a:lnTo>
                    <a:lnTo>
                      <a:pt x="147209" y="2596595"/>
                    </a:lnTo>
                    <a:cubicBezTo>
                      <a:pt x="52418" y="2372483"/>
                      <a:pt x="0" y="2126084"/>
                      <a:pt x="0" y="1867442"/>
                    </a:cubicBezTo>
                    <a:cubicBezTo>
                      <a:pt x="0" y="897536"/>
                      <a:pt x="737124" y="99793"/>
                      <a:pt x="1681721" y="3863"/>
                    </a:cubicBezTo>
                    <a:lnTo>
                      <a:pt x="17582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0" name="任意多边形 68"/>
              <p:cNvSpPr/>
              <p:nvPr/>
            </p:nvSpPr>
            <p:spPr>
              <a:xfrm>
                <a:off x="2128700" y="4369250"/>
                <a:ext cx="3147044" cy="1391789"/>
              </a:xfrm>
              <a:custGeom>
                <a:avLst/>
                <a:gdLst>
                  <a:gd name="connsiteX0" fmla="*/ 256036 w 3147044"/>
                  <a:gd name="connsiteY0" fmla="*/ 0 h 1391789"/>
                  <a:gd name="connsiteX1" fmla="*/ 789098 w 3147044"/>
                  <a:gd name="connsiteY1" fmla="*/ 48410 h 1391789"/>
                  <a:gd name="connsiteX2" fmla="*/ 898356 w 3147044"/>
                  <a:gd name="connsiteY2" fmla="*/ 180833 h 1391789"/>
                  <a:gd name="connsiteX3" fmla="*/ 1560650 w 3147044"/>
                  <a:gd name="connsiteY3" fmla="*/ 455164 h 1391789"/>
                  <a:gd name="connsiteX4" fmla="*/ 2222944 w 3147044"/>
                  <a:gd name="connsiteY4" fmla="*/ 180833 h 1391789"/>
                  <a:gd name="connsiteX5" fmla="*/ 2310541 w 3147044"/>
                  <a:gd name="connsiteY5" fmla="*/ 74665 h 1391789"/>
                  <a:gd name="connsiteX6" fmla="*/ 2538039 w 3147044"/>
                  <a:gd name="connsiteY6" fmla="*/ 566770 h 1391789"/>
                  <a:gd name="connsiteX7" fmla="*/ 3147044 w 3147044"/>
                  <a:gd name="connsiteY7" fmla="*/ 511463 h 1391789"/>
                  <a:gd name="connsiteX8" fmla="*/ 3113978 w 3147044"/>
                  <a:gd name="connsiteY8" fmla="*/ 565891 h 1391789"/>
                  <a:gd name="connsiteX9" fmla="*/ 1560650 w 3147044"/>
                  <a:gd name="connsiteY9" fmla="*/ 1391789 h 1391789"/>
                  <a:gd name="connsiteX10" fmla="*/ 7322 w 3147044"/>
                  <a:gd name="connsiteY10" fmla="*/ 565891 h 1391789"/>
                  <a:gd name="connsiteX11" fmla="*/ 0 w 3147044"/>
                  <a:gd name="connsiteY11" fmla="*/ 553838 h 1391789"/>
                  <a:gd name="connsiteX12" fmla="*/ 256036 w 3147044"/>
                  <a:gd name="connsiteY12" fmla="*/ 0 h 1391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147044" h="1391789">
                    <a:moveTo>
                      <a:pt x="256036" y="0"/>
                    </a:moveTo>
                    <a:lnTo>
                      <a:pt x="789098" y="48410"/>
                    </a:lnTo>
                    <a:lnTo>
                      <a:pt x="898356" y="180833"/>
                    </a:lnTo>
                    <a:cubicBezTo>
                      <a:pt x="1067852" y="350329"/>
                      <a:pt x="1302008" y="455164"/>
                      <a:pt x="1560650" y="455164"/>
                    </a:cubicBezTo>
                    <a:cubicBezTo>
                      <a:pt x="1819292" y="455164"/>
                      <a:pt x="2053448" y="350329"/>
                      <a:pt x="2222944" y="180833"/>
                    </a:cubicBezTo>
                    <a:lnTo>
                      <a:pt x="2310541" y="74665"/>
                    </a:lnTo>
                    <a:lnTo>
                      <a:pt x="2538039" y="566770"/>
                    </a:lnTo>
                    <a:lnTo>
                      <a:pt x="3147044" y="511463"/>
                    </a:lnTo>
                    <a:lnTo>
                      <a:pt x="3113978" y="565891"/>
                    </a:lnTo>
                    <a:cubicBezTo>
                      <a:pt x="2777342" y="1064179"/>
                      <a:pt x="2207255" y="1391789"/>
                      <a:pt x="1560650" y="1391789"/>
                    </a:cubicBezTo>
                    <a:cubicBezTo>
                      <a:pt x="914046" y="1391789"/>
                      <a:pt x="343959" y="1064179"/>
                      <a:pt x="7322" y="565891"/>
                    </a:cubicBezTo>
                    <a:lnTo>
                      <a:pt x="0" y="553838"/>
                    </a:lnTo>
                    <a:lnTo>
                      <a:pt x="25603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  <p:sp>
          <p:nvSpPr>
            <p:cNvPr id="5" name="Freeform 61"/>
            <p:cNvSpPr>
              <a:spLocks noEditPoints="1"/>
            </p:cNvSpPr>
            <p:nvPr/>
          </p:nvSpPr>
          <p:spPr bwMode="auto">
            <a:xfrm>
              <a:off x="4765700" y="3306071"/>
              <a:ext cx="322263" cy="322263"/>
            </a:xfrm>
            <a:custGeom>
              <a:avLst/>
              <a:gdLst>
                <a:gd name="T0" fmla="*/ 890 w 1018"/>
                <a:gd name="T1" fmla="*/ 61 h 1017"/>
                <a:gd name="T2" fmla="*/ 876 w 1018"/>
                <a:gd name="T3" fmla="*/ 5 h 1017"/>
                <a:gd name="T4" fmla="*/ 147 w 1018"/>
                <a:gd name="T5" fmla="*/ 2 h 1017"/>
                <a:gd name="T6" fmla="*/ 127 w 1018"/>
                <a:gd name="T7" fmla="*/ 31 h 1017"/>
                <a:gd name="T8" fmla="*/ 131 w 1018"/>
                <a:gd name="T9" fmla="*/ 148 h 1017"/>
                <a:gd name="T10" fmla="*/ 24 w 1018"/>
                <a:gd name="T11" fmla="*/ 243 h 1017"/>
                <a:gd name="T12" fmla="*/ 3 w 1018"/>
                <a:gd name="T13" fmla="*/ 383 h 1017"/>
                <a:gd name="T14" fmla="*/ 61 w 1018"/>
                <a:gd name="T15" fmla="*/ 493 h 1017"/>
                <a:gd name="T16" fmla="*/ 170 w 1018"/>
                <a:gd name="T17" fmla="*/ 551 h 1017"/>
                <a:gd name="T18" fmla="*/ 274 w 1018"/>
                <a:gd name="T19" fmla="*/ 546 h 1017"/>
                <a:gd name="T20" fmla="*/ 382 w 1018"/>
                <a:gd name="T21" fmla="*/ 690 h 1017"/>
                <a:gd name="T22" fmla="*/ 410 w 1018"/>
                <a:gd name="T23" fmla="*/ 735 h 1017"/>
                <a:gd name="T24" fmla="*/ 410 w 1018"/>
                <a:gd name="T25" fmla="*/ 791 h 1017"/>
                <a:gd name="T26" fmla="*/ 379 w 1018"/>
                <a:gd name="T27" fmla="*/ 837 h 1017"/>
                <a:gd name="T28" fmla="*/ 318 w 1018"/>
                <a:gd name="T29" fmla="*/ 858 h 1017"/>
                <a:gd name="T30" fmla="*/ 248 w 1018"/>
                <a:gd name="T31" fmla="*/ 880 h 1017"/>
                <a:gd name="T32" fmla="*/ 197 w 1018"/>
                <a:gd name="T33" fmla="*/ 948 h 1017"/>
                <a:gd name="T34" fmla="*/ 196 w 1018"/>
                <a:gd name="T35" fmla="*/ 1003 h 1017"/>
                <a:gd name="T36" fmla="*/ 795 w 1018"/>
                <a:gd name="T37" fmla="*/ 1017 h 1017"/>
                <a:gd name="T38" fmla="*/ 826 w 1018"/>
                <a:gd name="T39" fmla="*/ 992 h 1017"/>
                <a:gd name="T40" fmla="*/ 812 w 1018"/>
                <a:gd name="T41" fmla="*/ 925 h 1017"/>
                <a:gd name="T42" fmla="*/ 750 w 1018"/>
                <a:gd name="T43" fmla="*/ 869 h 1017"/>
                <a:gd name="T44" fmla="*/ 681 w 1018"/>
                <a:gd name="T45" fmla="*/ 856 h 1017"/>
                <a:gd name="T46" fmla="*/ 633 w 1018"/>
                <a:gd name="T47" fmla="*/ 830 h 1017"/>
                <a:gd name="T48" fmla="*/ 605 w 1018"/>
                <a:gd name="T49" fmla="*/ 772 h 1017"/>
                <a:gd name="T50" fmla="*/ 616 w 1018"/>
                <a:gd name="T51" fmla="*/ 718 h 1017"/>
                <a:gd name="T52" fmla="*/ 639 w 1018"/>
                <a:gd name="T53" fmla="*/ 683 h 1017"/>
                <a:gd name="T54" fmla="*/ 774 w 1018"/>
                <a:gd name="T55" fmla="*/ 554 h 1017"/>
                <a:gd name="T56" fmla="*/ 887 w 1018"/>
                <a:gd name="T57" fmla="*/ 540 h 1017"/>
                <a:gd name="T58" fmla="*/ 983 w 1018"/>
                <a:gd name="T59" fmla="*/ 461 h 1017"/>
                <a:gd name="T60" fmla="*/ 1018 w 1018"/>
                <a:gd name="T61" fmla="*/ 342 h 1017"/>
                <a:gd name="T62" fmla="*/ 971 w 1018"/>
                <a:gd name="T63" fmla="*/ 210 h 1017"/>
                <a:gd name="T64" fmla="*/ 154 w 1018"/>
                <a:gd name="T65" fmla="*/ 481 h 1017"/>
                <a:gd name="T66" fmla="*/ 88 w 1018"/>
                <a:gd name="T67" fmla="*/ 426 h 1017"/>
                <a:gd name="T68" fmla="*/ 63 w 1018"/>
                <a:gd name="T69" fmla="*/ 345 h 1017"/>
                <a:gd name="T70" fmla="*/ 92 w 1018"/>
                <a:gd name="T71" fmla="*/ 256 h 1017"/>
                <a:gd name="T72" fmla="*/ 152 w 1018"/>
                <a:gd name="T73" fmla="*/ 252 h 1017"/>
                <a:gd name="T74" fmla="*/ 241 w 1018"/>
                <a:gd name="T75" fmla="*/ 488 h 1017"/>
                <a:gd name="T76" fmla="*/ 176 w 1018"/>
                <a:gd name="T77" fmla="*/ 487 h 1017"/>
                <a:gd name="T78" fmla="*/ 717 w 1018"/>
                <a:gd name="T79" fmla="*/ 925 h 1017"/>
                <a:gd name="T80" fmla="*/ 263 w 1018"/>
                <a:gd name="T81" fmla="*/ 954 h 1017"/>
                <a:gd name="T82" fmla="*/ 301 w 1018"/>
                <a:gd name="T83" fmla="*/ 925 h 1017"/>
                <a:gd name="T84" fmla="*/ 380 w 1018"/>
                <a:gd name="T85" fmla="*/ 910 h 1017"/>
                <a:gd name="T86" fmla="*/ 448 w 1018"/>
                <a:gd name="T87" fmla="*/ 854 h 1017"/>
                <a:gd name="T88" fmla="*/ 476 w 1018"/>
                <a:gd name="T89" fmla="*/ 778 h 1017"/>
                <a:gd name="T90" fmla="*/ 509 w 1018"/>
                <a:gd name="T91" fmla="*/ 795 h 1017"/>
                <a:gd name="T92" fmla="*/ 543 w 1018"/>
                <a:gd name="T93" fmla="*/ 778 h 1017"/>
                <a:gd name="T94" fmla="*/ 578 w 1018"/>
                <a:gd name="T95" fmla="*/ 865 h 1017"/>
                <a:gd name="T96" fmla="*/ 653 w 1018"/>
                <a:gd name="T97" fmla="*/ 915 h 1017"/>
                <a:gd name="T98" fmla="*/ 494 w 1018"/>
                <a:gd name="T99" fmla="*/ 709 h 1017"/>
                <a:gd name="T100" fmla="*/ 329 w 1018"/>
                <a:gd name="T101" fmla="*/ 511 h 1017"/>
                <a:gd name="T102" fmla="*/ 247 w 1018"/>
                <a:gd name="T103" fmla="*/ 342 h 1017"/>
                <a:gd name="T104" fmla="*/ 196 w 1018"/>
                <a:gd name="T105" fmla="*/ 132 h 1017"/>
                <a:gd name="T106" fmla="*/ 817 w 1018"/>
                <a:gd name="T107" fmla="*/ 164 h 1017"/>
                <a:gd name="T108" fmla="*/ 762 w 1018"/>
                <a:gd name="T109" fmla="*/ 369 h 1017"/>
                <a:gd name="T110" fmla="*/ 663 w 1018"/>
                <a:gd name="T111" fmla="*/ 550 h 1017"/>
                <a:gd name="T112" fmla="*/ 509 w 1018"/>
                <a:gd name="T113" fmla="*/ 722 h 1017"/>
                <a:gd name="T114" fmla="*/ 911 w 1018"/>
                <a:gd name="T115" fmla="*/ 448 h 1017"/>
                <a:gd name="T116" fmla="*/ 842 w 1018"/>
                <a:gd name="T117" fmla="*/ 487 h 1017"/>
                <a:gd name="T118" fmla="*/ 777 w 1018"/>
                <a:gd name="T119" fmla="*/ 489 h 1017"/>
                <a:gd name="T120" fmla="*/ 866 w 1018"/>
                <a:gd name="T121" fmla="*/ 252 h 1017"/>
                <a:gd name="T122" fmla="*/ 926 w 1018"/>
                <a:gd name="T123" fmla="*/ 257 h 1017"/>
                <a:gd name="T124" fmla="*/ 955 w 1018"/>
                <a:gd name="T125" fmla="*/ 34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887" y="148"/>
                  </a:moveTo>
                  <a:lnTo>
                    <a:pt x="887" y="148"/>
                  </a:lnTo>
                  <a:lnTo>
                    <a:pt x="884" y="147"/>
                  </a:lnTo>
                  <a:lnTo>
                    <a:pt x="884" y="147"/>
                  </a:lnTo>
                  <a:lnTo>
                    <a:pt x="887" y="119"/>
                  </a:lnTo>
                  <a:lnTo>
                    <a:pt x="889" y="90"/>
                  </a:lnTo>
                  <a:lnTo>
                    <a:pt x="890" y="61"/>
                  </a:lnTo>
                  <a:lnTo>
                    <a:pt x="890" y="31"/>
                  </a:lnTo>
                  <a:lnTo>
                    <a:pt x="890" y="31"/>
                  </a:lnTo>
                  <a:lnTo>
                    <a:pt x="890" y="26"/>
                  </a:lnTo>
                  <a:lnTo>
                    <a:pt x="888" y="19"/>
                  </a:lnTo>
                  <a:lnTo>
                    <a:pt x="885" y="14"/>
                  </a:lnTo>
                  <a:lnTo>
                    <a:pt x="882" y="10"/>
                  </a:lnTo>
                  <a:lnTo>
                    <a:pt x="876" y="5"/>
                  </a:lnTo>
                  <a:lnTo>
                    <a:pt x="871" y="2"/>
                  </a:lnTo>
                  <a:lnTo>
                    <a:pt x="866" y="0"/>
                  </a:lnTo>
                  <a:lnTo>
                    <a:pt x="859" y="0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53" y="0"/>
                  </a:lnTo>
                  <a:lnTo>
                    <a:pt x="147" y="2"/>
                  </a:lnTo>
                  <a:lnTo>
                    <a:pt x="141" y="5"/>
                  </a:lnTo>
                  <a:lnTo>
                    <a:pt x="137" y="10"/>
                  </a:lnTo>
                  <a:lnTo>
                    <a:pt x="133" y="14"/>
                  </a:lnTo>
                  <a:lnTo>
                    <a:pt x="130" y="19"/>
                  </a:lnTo>
                  <a:lnTo>
                    <a:pt x="129" y="26"/>
                  </a:lnTo>
                  <a:lnTo>
                    <a:pt x="127" y="31"/>
                  </a:lnTo>
                  <a:lnTo>
                    <a:pt x="127" y="31"/>
                  </a:lnTo>
                  <a:lnTo>
                    <a:pt x="127" y="61"/>
                  </a:lnTo>
                  <a:lnTo>
                    <a:pt x="130" y="90"/>
                  </a:lnTo>
                  <a:lnTo>
                    <a:pt x="132" y="119"/>
                  </a:lnTo>
                  <a:lnTo>
                    <a:pt x="134" y="147"/>
                  </a:lnTo>
                  <a:lnTo>
                    <a:pt x="134" y="147"/>
                  </a:lnTo>
                  <a:lnTo>
                    <a:pt x="131" y="148"/>
                  </a:lnTo>
                  <a:lnTo>
                    <a:pt x="131" y="148"/>
                  </a:lnTo>
                  <a:lnTo>
                    <a:pt x="110" y="157"/>
                  </a:lnTo>
                  <a:lnTo>
                    <a:pt x="93" y="168"/>
                  </a:lnTo>
                  <a:lnTo>
                    <a:pt x="76" y="180"/>
                  </a:lnTo>
                  <a:lnTo>
                    <a:pt x="61" y="194"/>
                  </a:lnTo>
                  <a:lnTo>
                    <a:pt x="47" y="210"/>
                  </a:lnTo>
                  <a:lnTo>
                    <a:pt x="35" y="226"/>
                  </a:lnTo>
                  <a:lnTo>
                    <a:pt x="24" y="243"/>
                  </a:lnTo>
                  <a:lnTo>
                    <a:pt x="16" y="263"/>
                  </a:lnTo>
                  <a:lnTo>
                    <a:pt x="8" y="281"/>
                  </a:lnTo>
                  <a:lnTo>
                    <a:pt x="4" y="301"/>
                  </a:lnTo>
                  <a:lnTo>
                    <a:pt x="1" y="322"/>
                  </a:lnTo>
                  <a:lnTo>
                    <a:pt x="0" y="342"/>
                  </a:lnTo>
                  <a:lnTo>
                    <a:pt x="0" y="363"/>
                  </a:lnTo>
                  <a:lnTo>
                    <a:pt x="3" y="383"/>
                  </a:lnTo>
                  <a:lnTo>
                    <a:pt x="8" y="404"/>
                  </a:lnTo>
                  <a:lnTo>
                    <a:pt x="15" y="425"/>
                  </a:lnTo>
                  <a:lnTo>
                    <a:pt x="15" y="425"/>
                  </a:lnTo>
                  <a:lnTo>
                    <a:pt x="24" y="443"/>
                  </a:lnTo>
                  <a:lnTo>
                    <a:pt x="35" y="461"/>
                  </a:lnTo>
                  <a:lnTo>
                    <a:pt x="47" y="478"/>
                  </a:lnTo>
                  <a:lnTo>
                    <a:pt x="61" y="493"/>
                  </a:lnTo>
                  <a:lnTo>
                    <a:pt x="76" y="507"/>
                  </a:lnTo>
                  <a:lnTo>
                    <a:pt x="93" y="519"/>
                  </a:lnTo>
                  <a:lnTo>
                    <a:pt x="110" y="530"/>
                  </a:lnTo>
                  <a:lnTo>
                    <a:pt x="130" y="540"/>
                  </a:lnTo>
                  <a:lnTo>
                    <a:pt x="130" y="540"/>
                  </a:lnTo>
                  <a:lnTo>
                    <a:pt x="150" y="546"/>
                  </a:lnTo>
                  <a:lnTo>
                    <a:pt x="170" y="551"/>
                  </a:lnTo>
                  <a:lnTo>
                    <a:pt x="191" y="555"/>
                  </a:lnTo>
                  <a:lnTo>
                    <a:pt x="211" y="556"/>
                  </a:lnTo>
                  <a:lnTo>
                    <a:pt x="211" y="556"/>
                  </a:lnTo>
                  <a:lnTo>
                    <a:pt x="227" y="555"/>
                  </a:lnTo>
                  <a:lnTo>
                    <a:pt x="243" y="554"/>
                  </a:lnTo>
                  <a:lnTo>
                    <a:pt x="259" y="550"/>
                  </a:lnTo>
                  <a:lnTo>
                    <a:pt x="274" y="546"/>
                  </a:lnTo>
                  <a:lnTo>
                    <a:pt x="274" y="546"/>
                  </a:lnTo>
                  <a:lnTo>
                    <a:pt x="301" y="586"/>
                  </a:lnTo>
                  <a:lnTo>
                    <a:pt x="327" y="621"/>
                  </a:lnTo>
                  <a:lnTo>
                    <a:pt x="353" y="654"/>
                  </a:lnTo>
                  <a:lnTo>
                    <a:pt x="379" y="683"/>
                  </a:lnTo>
                  <a:lnTo>
                    <a:pt x="379" y="683"/>
                  </a:lnTo>
                  <a:lnTo>
                    <a:pt x="382" y="690"/>
                  </a:lnTo>
                  <a:lnTo>
                    <a:pt x="386" y="695"/>
                  </a:lnTo>
                  <a:lnTo>
                    <a:pt x="386" y="695"/>
                  </a:lnTo>
                  <a:lnTo>
                    <a:pt x="393" y="703"/>
                  </a:lnTo>
                  <a:lnTo>
                    <a:pt x="398" y="710"/>
                  </a:lnTo>
                  <a:lnTo>
                    <a:pt x="402" y="718"/>
                  </a:lnTo>
                  <a:lnTo>
                    <a:pt x="406" y="726"/>
                  </a:lnTo>
                  <a:lnTo>
                    <a:pt x="410" y="735"/>
                  </a:lnTo>
                  <a:lnTo>
                    <a:pt x="412" y="744"/>
                  </a:lnTo>
                  <a:lnTo>
                    <a:pt x="413" y="753"/>
                  </a:lnTo>
                  <a:lnTo>
                    <a:pt x="414" y="763"/>
                  </a:lnTo>
                  <a:lnTo>
                    <a:pt x="414" y="763"/>
                  </a:lnTo>
                  <a:lnTo>
                    <a:pt x="413" y="772"/>
                  </a:lnTo>
                  <a:lnTo>
                    <a:pt x="412" y="782"/>
                  </a:lnTo>
                  <a:lnTo>
                    <a:pt x="410" y="791"/>
                  </a:lnTo>
                  <a:lnTo>
                    <a:pt x="406" y="799"/>
                  </a:lnTo>
                  <a:lnTo>
                    <a:pt x="402" y="808"/>
                  </a:lnTo>
                  <a:lnTo>
                    <a:pt x="398" y="816"/>
                  </a:lnTo>
                  <a:lnTo>
                    <a:pt x="393" y="824"/>
                  </a:lnTo>
                  <a:lnTo>
                    <a:pt x="386" y="830"/>
                  </a:lnTo>
                  <a:lnTo>
                    <a:pt x="386" y="830"/>
                  </a:lnTo>
                  <a:lnTo>
                    <a:pt x="379" y="837"/>
                  </a:lnTo>
                  <a:lnTo>
                    <a:pt x="371" y="842"/>
                  </a:lnTo>
                  <a:lnTo>
                    <a:pt x="364" y="847"/>
                  </a:lnTo>
                  <a:lnTo>
                    <a:pt x="355" y="851"/>
                  </a:lnTo>
                  <a:lnTo>
                    <a:pt x="346" y="854"/>
                  </a:lnTo>
                  <a:lnTo>
                    <a:pt x="337" y="856"/>
                  </a:lnTo>
                  <a:lnTo>
                    <a:pt x="328" y="858"/>
                  </a:lnTo>
                  <a:lnTo>
                    <a:pt x="318" y="858"/>
                  </a:lnTo>
                  <a:lnTo>
                    <a:pt x="318" y="858"/>
                  </a:lnTo>
                  <a:lnTo>
                    <a:pt x="306" y="859"/>
                  </a:lnTo>
                  <a:lnTo>
                    <a:pt x="293" y="861"/>
                  </a:lnTo>
                  <a:lnTo>
                    <a:pt x="281" y="865"/>
                  </a:lnTo>
                  <a:lnTo>
                    <a:pt x="269" y="869"/>
                  </a:lnTo>
                  <a:lnTo>
                    <a:pt x="257" y="874"/>
                  </a:lnTo>
                  <a:lnTo>
                    <a:pt x="248" y="880"/>
                  </a:lnTo>
                  <a:lnTo>
                    <a:pt x="237" y="887"/>
                  </a:lnTo>
                  <a:lnTo>
                    <a:pt x="228" y="896"/>
                  </a:lnTo>
                  <a:lnTo>
                    <a:pt x="220" y="904"/>
                  </a:lnTo>
                  <a:lnTo>
                    <a:pt x="212" y="915"/>
                  </a:lnTo>
                  <a:lnTo>
                    <a:pt x="207" y="925"/>
                  </a:lnTo>
                  <a:lnTo>
                    <a:pt x="202" y="937"/>
                  </a:lnTo>
                  <a:lnTo>
                    <a:pt x="197" y="948"/>
                  </a:lnTo>
                  <a:lnTo>
                    <a:pt x="194" y="960"/>
                  </a:lnTo>
                  <a:lnTo>
                    <a:pt x="192" y="973"/>
                  </a:lnTo>
                  <a:lnTo>
                    <a:pt x="191" y="986"/>
                  </a:lnTo>
                  <a:lnTo>
                    <a:pt x="191" y="986"/>
                  </a:lnTo>
                  <a:lnTo>
                    <a:pt x="192" y="992"/>
                  </a:lnTo>
                  <a:lnTo>
                    <a:pt x="194" y="998"/>
                  </a:lnTo>
                  <a:lnTo>
                    <a:pt x="196" y="1003"/>
                  </a:lnTo>
                  <a:lnTo>
                    <a:pt x="200" y="1008"/>
                  </a:lnTo>
                  <a:lnTo>
                    <a:pt x="205" y="1012"/>
                  </a:lnTo>
                  <a:lnTo>
                    <a:pt x="210" y="1015"/>
                  </a:lnTo>
                  <a:lnTo>
                    <a:pt x="217" y="1017"/>
                  </a:lnTo>
                  <a:lnTo>
                    <a:pt x="223" y="1017"/>
                  </a:lnTo>
                  <a:lnTo>
                    <a:pt x="795" y="1017"/>
                  </a:lnTo>
                  <a:lnTo>
                    <a:pt x="795" y="1017"/>
                  </a:lnTo>
                  <a:lnTo>
                    <a:pt x="801" y="1017"/>
                  </a:lnTo>
                  <a:lnTo>
                    <a:pt x="808" y="1015"/>
                  </a:lnTo>
                  <a:lnTo>
                    <a:pt x="813" y="1012"/>
                  </a:lnTo>
                  <a:lnTo>
                    <a:pt x="817" y="1008"/>
                  </a:lnTo>
                  <a:lnTo>
                    <a:pt x="822" y="1003"/>
                  </a:lnTo>
                  <a:lnTo>
                    <a:pt x="825" y="998"/>
                  </a:lnTo>
                  <a:lnTo>
                    <a:pt x="826" y="992"/>
                  </a:lnTo>
                  <a:lnTo>
                    <a:pt x="827" y="986"/>
                  </a:lnTo>
                  <a:lnTo>
                    <a:pt x="827" y="986"/>
                  </a:lnTo>
                  <a:lnTo>
                    <a:pt x="826" y="973"/>
                  </a:lnTo>
                  <a:lnTo>
                    <a:pt x="825" y="960"/>
                  </a:lnTo>
                  <a:lnTo>
                    <a:pt x="822" y="948"/>
                  </a:lnTo>
                  <a:lnTo>
                    <a:pt x="817" y="937"/>
                  </a:lnTo>
                  <a:lnTo>
                    <a:pt x="812" y="925"/>
                  </a:lnTo>
                  <a:lnTo>
                    <a:pt x="806" y="915"/>
                  </a:lnTo>
                  <a:lnTo>
                    <a:pt x="798" y="904"/>
                  </a:lnTo>
                  <a:lnTo>
                    <a:pt x="790" y="896"/>
                  </a:lnTo>
                  <a:lnTo>
                    <a:pt x="781" y="887"/>
                  </a:lnTo>
                  <a:lnTo>
                    <a:pt x="771" y="880"/>
                  </a:lnTo>
                  <a:lnTo>
                    <a:pt x="761" y="874"/>
                  </a:lnTo>
                  <a:lnTo>
                    <a:pt x="750" y="869"/>
                  </a:lnTo>
                  <a:lnTo>
                    <a:pt x="738" y="865"/>
                  </a:lnTo>
                  <a:lnTo>
                    <a:pt x="725" y="861"/>
                  </a:lnTo>
                  <a:lnTo>
                    <a:pt x="713" y="859"/>
                  </a:lnTo>
                  <a:lnTo>
                    <a:pt x="699" y="858"/>
                  </a:lnTo>
                  <a:lnTo>
                    <a:pt x="699" y="858"/>
                  </a:lnTo>
                  <a:lnTo>
                    <a:pt x="691" y="858"/>
                  </a:lnTo>
                  <a:lnTo>
                    <a:pt x="681" y="856"/>
                  </a:lnTo>
                  <a:lnTo>
                    <a:pt x="673" y="854"/>
                  </a:lnTo>
                  <a:lnTo>
                    <a:pt x="663" y="851"/>
                  </a:lnTo>
                  <a:lnTo>
                    <a:pt x="655" y="847"/>
                  </a:lnTo>
                  <a:lnTo>
                    <a:pt x="647" y="842"/>
                  </a:lnTo>
                  <a:lnTo>
                    <a:pt x="639" y="837"/>
                  </a:lnTo>
                  <a:lnTo>
                    <a:pt x="633" y="830"/>
                  </a:lnTo>
                  <a:lnTo>
                    <a:pt x="633" y="830"/>
                  </a:lnTo>
                  <a:lnTo>
                    <a:pt x="626" y="824"/>
                  </a:lnTo>
                  <a:lnTo>
                    <a:pt x="620" y="816"/>
                  </a:lnTo>
                  <a:lnTo>
                    <a:pt x="616" y="808"/>
                  </a:lnTo>
                  <a:lnTo>
                    <a:pt x="611" y="799"/>
                  </a:lnTo>
                  <a:lnTo>
                    <a:pt x="608" y="791"/>
                  </a:lnTo>
                  <a:lnTo>
                    <a:pt x="606" y="782"/>
                  </a:lnTo>
                  <a:lnTo>
                    <a:pt x="605" y="772"/>
                  </a:lnTo>
                  <a:lnTo>
                    <a:pt x="605" y="763"/>
                  </a:lnTo>
                  <a:lnTo>
                    <a:pt x="605" y="763"/>
                  </a:lnTo>
                  <a:lnTo>
                    <a:pt x="605" y="753"/>
                  </a:lnTo>
                  <a:lnTo>
                    <a:pt x="606" y="744"/>
                  </a:lnTo>
                  <a:lnTo>
                    <a:pt x="608" y="735"/>
                  </a:lnTo>
                  <a:lnTo>
                    <a:pt x="611" y="726"/>
                  </a:lnTo>
                  <a:lnTo>
                    <a:pt x="616" y="718"/>
                  </a:lnTo>
                  <a:lnTo>
                    <a:pt x="620" y="710"/>
                  </a:lnTo>
                  <a:lnTo>
                    <a:pt x="626" y="703"/>
                  </a:lnTo>
                  <a:lnTo>
                    <a:pt x="633" y="695"/>
                  </a:lnTo>
                  <a:lnTo>
                    <a:pt x="633" y="695"/>
                  </a:lnTo>
                  <a:lnTo>
                    <a:pt x="637" y="690"/>
                  </a:lnTo>
                  <a:lnTo>
                    <a:pt x="639" y="683"/>
                  </a:lnTo>
                  <a:lnTo>
                    <a:pt x="639" y="683"/>
                  </a:lnTo>
                  <a:lnTo>
                    <a:pt x="665" y="654"/>
                  </a:lnTo>
                  <a:lnTo>
                    <a:pt x="691" y="622"/>
                  </a:lnTo>
                  <a:lnTo>
                    <a:pt x="718" y="586"/>
                  </a:lnTo>
                  <a:lnTo>
                    <a:pt x="743" y="546"/>
                  </a:lnTo>
                  <a:lnTo>
                    <a:pt x="743" y="546"/>
                  </a:lnTo>
                  <a:lnTo>
                    <a:pt x="758" y="550"/>
                  </a:lnTo>
                  <a:lnTo>
                    <a:pt x="774" y="554"/>
                  </a:lnTo>
                  <a:lnTo>
                    <a:pt x="791" y="555"/>
                  </a:lnTo>
                  <a:lnTo>
                    <a:pt x="806" y="556"/>
                  </a:lnTo>
                  <a:lnTo>
                    <a:pt x="806" y="556"/>
                  </a:lnTo>
                  <a:lnTo>
                    <a:pt x="827" y="555"/>
                  </a:lnTo>
                  <a:lnTo>
                    <a:pt x="847" y="551"/>
                  </a:lnTo>
                  <a:lnTo>
                    <a:pt x="868" y="546"/>
                  </a:lnTo>
                  <a:lnTo>
                    <a:pt x="887" y="540"/>
                  </a:lnTo>
                  <a:lnTo>
                    <a:pt x="887" y="540"/>
                  </a:lnTo>
                  <a:lnTo>
                    <a:pt x="906" y="530"/>
                  </a:lnTo>
                  <a:lnTo>
                    <a:pt x="925" y="519"/>
                  </a:lnTo>
                  <a:lnTo>
                    <a:pt x="941" y="507"/>
                  </a:lnTo>
                  <a:lnTo>
                    <a:pt x="956" y="493"/>
                  </a:lnTo>
                  <a:lnTo>
                    <a:pt x="970" y="478"/>
                  </a:lnTo>
                  <a:lnTo>
                    <a:pt x="983" y="461"/>
                  </a:lnTo>
                  <a:lnTo>
                    <a:pt x="993" y="443"/>
                  </a:lnTo>
                  <a:lnTo>
                    <a:pt x="1002" y="425"/>
                  </a:lnTo>
                  <a:lnTo>
                    <a:pt x="1002" y="425"/>
                  </a:lnTo>
                  <a:lnTo>
                    <a:pt x="1009" y="404"/>
                  </a:lnTo>
                  <a:lnTo>
                    <a:pt x="1014" y="383"/>
                  </a:lnTo>
                  <a:lnTo>
                    <a:pt x="1017" y="363"/>
                  </a:lnTo>
                  <a:lnTo>
                    <a:pt x="1018" y="342"/>
                  </a:lnTo>
                  <a:lnTo>
                    <a:pt x="1017" y="322"/>
                  </a:lnTo>
                  <a:lnTo>
                    <a:pt x="1014" y="301"/>
                  </a:lnTo>
                  <a:lnTo>
                    <a:pt x="1008" y="281"/>
                  </a:lnTo>
                  <a:lnTo>
                    <a:pt x="1002" y="263"/>
                  </a:lnTo>
                  <a:lnTo>
                    <a:pt x="993" y="243"/>
                  </a:lnTo>
                  <a:lnTo>
                    <a:pt x="983" y="226"/>
                  </a:lnTo>
                  <a:lnTo>
                    <a:pt x="971" y="210"/>
                  </a:lnTo>
                  <a:lnTo>
                    <a:pt x="957" y="194"/>
                  </a:lnTo>
                  <a:lnTo>
                    <a:pt x="942" y="180"/>
                  </a:lnTo>
                  <a:lnTo>
                    <a:pt x="925" y="168"/>
                  </a:lnTo>
                  <a:lnTo>
                    <a:pt x="906" y="157"/>
                  </a:lnTo>
                  <a:lnTo>
                    <a:pt x="887" y="148"/>
                  </a:lnTo>
                  <a:lnTo>
                    <a:pt x="887" y="148"/>
                  </a:lnTo>
                  <a:close/>
                  <a:moveTo>
                    <a:pt x="154" y="481"/>
                  </a:moveTo>
                  <a:lnTo>
                    <a:pt x="154" y="481"/>
                  </a:lnTo>
                  <a:lnTo>
                    <a:pt x="140" y="474"/>
                  </a:lnTo>
                  <a:lnTo>
                    <a:pt x="129" y="467"/>
                  </a:lnTo>
                  <a:lnTo>
                    <a:pt x="117" y="458"/>
                  </a:lnTo>
                  <a:lnTo>
                    <a:pt x="106" y="448"/>
                  </a:lnTo>
                  <a:lnTo>
                    <a:pt x="96" y="438"/>
                  </a:lnTo>
                  <a:lnTo>
                    <a:pt x="88" y="426"/>
                  </a:lnTo>
                  <a:lnTo>
                    <a:pt x="80" y="413"/>
                  </a:lnTo>
                  <a:lnTo>
                    <a:pt x="74" y="400"/>
                  </a:lnTo>
                  <a:lnTo>
                    <a:pt x="74" y="400"/>
                  </a:lnTo>
                  <a:lnTo>
                    <a:pt x="70" y="386"/>
                  </a:lnTo>
                  <a:lnTo>
                    <a:pt x="66" y="373"/>
                  </a:lnTo>
                  <a:lnTo>
                    <a:pt x="64" y="359"/>
                  </a:lnTo>
                  <a:lnTo>
                    <a:pt x="63" y="345"/>
                  </a:lnTo>
                  <a:lnTo>
                    <a:pt x="63" y="331"/>
                  </a:lnTo>
                  <a:lnTo>
                    <a:pt x="65" y="319"/>
                  </a:lnTo>
                  <a:lnTo>
                    <a:pt x="68" y="305"/>
                  </a:lnTo>
                  <a:lnTo>
                    <a:pt x="73" y="292"/>
                  </a:lnTo>
                  <a:lnTo>
                    <a:pt x="78" y="280"/>
                  </a:lnTo>
                  <a:lnTo>
                    <a:pt x="85" y="268"/>
                  </a:lnTo>
                  <a:lnTo>
                    <a:pt x="92" y="256"/>
                  </a:lnTo>
                  <a:lnTo>
                    <a:pt x="101" y="247"/>
                  </a:lnTo>
                  <a:lnTo>
                    <a:pt x="110" y="236"/>
                  </a:lnTo>
                  <a:lnTo>
                    <a:pt x="120" y="227"/>
                  </a:lnTo>
                  <a:lnTo>
                    <a:pt x="132" y="219"/>
                  </a:lnTo>
                  <a:lnTo>
                    <a:pt x="144" y="212"/>
                  </a:lnTo>
                  <a:lnTo>
                    <a:pt x="144" y="212"/>
                  </a:lnTo>
                  <a:lnTo>
                    <a:pt x="152" y="252"/>
                  </a:lnTo>
                  <a:lnTo>
                    <a:pt x="162" y="290"/>
                  </a:lnTo>
                  <a:lnTo>
                    <a:pt x="173" y="326"/>
                  </a:lnTo>
                  <a:lnTo>
                    <a:pt x="184" y="361"/>
                  </a:lnTo>
                  <a:lnTo>
                    <a:pt x="197" y="395"/>
                  </a:lnTo>
                  <a:lnTo>
                    <a:pt x="211" y="428"/>
                  </a:lnTo>
                  <a:lnTo>
                    <a:pt x="226" y="459"/>
                  </a:lnTo>
                  <a:lnTo>
                    <a:pt x="241" y="488"/>
                  </a:lnTo>
                  <a:lnTo>
                    <a:pt x="241" y="488"/>
                  </a:lnTo>
                  <a:lnTo>
                    <a:pt x="230" y="490"/>
                  </a:lnTo>
                  <a:lnTo>
                    <a:pt x="220" y="491"/>
                  </a:lnTo>
                  <a:lnTo>
                    <a:pt x="209" y="491"/>
                  </a:lnTo>
                  <a:lnTo>
                    <a:pt x="197" y="491"/>
                  </a:lnTo>
                  <a:lnTo>
                    <a:pt x="187" y="490"/>
                  </a:lnTo>
                  <a:lnTo>
                    <a:pt x="176" y="487"/>
                  </a:lnTo>
                  <a:lnTo>
                    <a:pt x="165" y="485"/>
                  </a:lnTo>
                  <a:lnTo>
                    <a:pt x="154" y="481"/>
                  </a:lnTo>
                  <a:lnTo>
                    <a:pt x="154" y="481"/>
                  </a:lnTo>
                  <a:close/>
                  <a:moveTo>
                    <a:pt x="699" y="922"/>
                  </a:moveTo>
                  <a:lnTo>
                    <a:pt x="699" y="922"/>
                  </a:lnTo>
                  <a:lnTo>
                    <a:pt x="709" y="923"/>
                  </a:lnTo>
                  <a:lnTo>
                    <a:pt x="717" y="925"/>
                  </a:lnTo>
                  <a:lnTo>
                    <a:pt x="725" y="927"/>
                  </a:lnTo>
                  <a:lnTo>
                    <a:pt x="733" y="931"/>
                  </a:lnTo>
                  <a:lnTo>
                    <a:pt x="739" y="935"/>
                  </a:lnTo>
                  <a:lnTo>
                    <a:pt x="746" y="941"/>
                  </a:lnTo>
                  <a:lnTo>
                    <a:pt x="751" y="947"/>
                  </a:lnTo>
                  <a:lnTo>
                    <a:pt x="755" y="954"/>
                  </a:lnTo>
                  <a:lnTo>
                    <a:pt x="263" y="954"/>
                  </a:lnTo>
                  <a:lnTo>
                    <a:pt x="263" y="954"/>
                  </a:lnTo>
                  <a:lnTo>
                    <a:pt x="268" y="947"/>
                  </a:lnTo>
                  <a:lnTo>
                    <a:pt x="273" y="941"/>
                  </a:lnTo>
                  <a:lnTo>
                    <a:pt x="279" y="935"/>
                  </a:lnTo>
                  <a:lnTo>
                    <a:pt x="286" y="931"/>
                  </a:lnTo>
                  <a:lnTo>
                    <a:pt x="294" y="927"/>
                  </a:lnTo>
                  <a:lnTo>
                    <a:pt x="301" y="925"/>
                  </a:lnTo>
                  <a:lnTo>
                    <a:pt x="310" y="923"/>
                  </a:lnTo>
                  <a:lnTo>
                    <a:pt x="318" y="922"/>
                  </a:lnTo>
                  <a:lnTo>
                    <a:pt x="318" y="922"/>
                  </a:lnTo>
                  <a:lnTo>
                    <a:pt x="333" y="922"/>
                  </a:lnTo>
                  <a:lnTo>
                    <a:pt x="350" y="919"/>
                  </a:lnTo>
                  <a:lnTo>
                    <a:pt x="365" y="915"/>
                  </a:lnTo>
                  <a:lnTo>
                    <a:pt x="380" y="910"/>
                  </a:lnTo>
                  <a:lnTo>
                    <a:pt x="394" y="903"/>
                  </a:lnTo>
                  <a:lnTo>
                    <a:pt x="406" y="896"/>
                  </a:lnTo>
                  <a:lnTo>
                    <a:pt x="419" y="886"/>
                  </a:lnTo>
                  <a:lnTo>
                    <a:pt x="431" y="875"/>
                  </a:lnTo>
                  <a:lnTo>
                    <a:pt x="431" y="875"/>
                  </a:lnTo>
                  <a:lnTo>
                    <a:pt x="440" y="865"/>
                  </a:lnTo>
                  <a:lnTo>
                    <a:pt x="448" y="854"/>
                  </a:lnTo>
                  <a:lnTo>
                    <a:pt x="456" y="842"/>
                  </a:lnTo>
                  <a:lnTo>
                    <a:pt x="462" y="830"/>
                  </a:lnTo>
                  <a:lnTo>
                    <a:pt x="468" y="817"/>
                  </a:lnTo>
                  <a:lnTo>
                    <a:pt x="471" y="805"/>
                  </a:lnTo>
                  <a:lnTo>
                    <a:pt x="474" y="792"/>
                  </a:lnTo>
                  <a:lnTo>
                    <a:pt x="476" y="778"/>
                  </a:lnTo>
                  <a:lnTo>
                    <a:pt x="476" y="778"/>
                  </a:lnTo>
                  <a:lnTo>
                    <a:pt x="490" y="788"/>
                  </a:lnTo>
                  <a:lnTo>
                    <a:pt x="490" y="788"/>
                  </a:lnTo>
                  <a:lnTo>
                    <a:pt x="494" y="792"/>
                  </a:lnTo>
                  <a:lnTo>
                    <a:pt x="500" y="793"/>
                  </a:lnTo>
                  <a:lnTo>
                    <a:pt x="504" y="795"/>
                  </a:lnTo>
                  <a:lnTo>
                    <a:pt x="509" y="795"/>
                  </a:lnTo>
                  <a:lnTo>
                    <a:pt x="509" y="795"/>
                  </a:lnTo>
                  <a:lnTo>
                    <a:pt x="514" y="795"/>
                  </a:lnTo>
                  <a:lnTo>
                    <a:pt x="519" y="793"/>
                  </a:lnTo>
                  <a:lnTo>
                    <a:pt x="523" y="792"/>
                  </a:lnTo>
                  <a:lnTo>
                    <a:pt x="528" y="788"/>
                  </a:lnTo>
                  <a:lnTo>
                    <a:pt x="528" y="788"/>
                  </a:lnTo>
                  <a:lnTo>
                    <a:pt x="543" y="778"/>
                  </a:lnTo>
                  <a:lnTo>
                    <a:pt x="543" y="778"/>
                  </a:lnTo>
                  <a:lnTo>
                    <a:pt x="544" y="792"/>
                  </a:lnTo>
                  <a:lnTo>
                    <a:pt x="547" y="805"/>
                  </a:lnTo>
                  <a:lnTo>
                    <a:pt x="551" y="817"/>
                  </a:lnTo>
                  <a:lnTo>
                    <a:pt x="557" y="830"/>
                  </a:lnTo>
                  <a:lnTo>
                    <a:pt x="562" y="842"/>
                  </a:lnTo>
                  <a:lnTo>
                    <a:pt x="570" y="854"/>
                  </a:lnTo>
                  <a:lnTo>
                    <a:pt x="578" y="865"/>
                  </a:lnTo>
                  <a:lnTo>
                    <a:pt x="588" y="875"/>
                  </a:lnTo>
                  <a:lnTo>
                    <a:pt x="588" y="875"/>
                  </a:lnTo>
                  <a:lnTo>
                    <a:pt x="600" y="886"/>
                  </a:lnTo>
                  <a:lnTo>
                    <a:pt x="611" y="896"/>
                  </a:lnTo>
                  <a:lnTo>
                    <a:pt x="625" y="903"/>
                  </a:lnTo>
                  <a:lnTo>
                    <a:pt x="639" y="910"/>
                  </a:lnTo>
                  <a:lnTo>
                    <a:pt x="653" y="915"/>
                  </a:lnTo>
                  <a:lnTo>
                    <a:pt x="668" y="919"/>
                  </a:lnTo>
                  <a:lnTo>
                    <a:pt x="684" y="922"/>
                  </a:lnTo>
                  <a:lnTo>
                    <a:pt x="699" y="922"/>
                  </a:lnTo>
                  <a:lnTo>
                    <a:pt x="699" y="922"/>
                  </a:lnTo>
                  <a:close/>
                  <a:moveTo>
                    <a:pt x="509" y="722"/>
                  </a:moveTo>
                  <a:lnTo>
                    <a:pt x="509" y="722"/>
                  </a:lnTo>
                  <a:lnTo>
                    <a:pt x="494" y="709"/>
                  </a:lnTo>
                  <a:lnTo>
                    <a:pt x="476" y="692"/>
                  </a:lnTo>
                  <a:lnTo>
                    <a:pt x="456" y="672"/>
                  </a:lnTo>
                  <a:lnTo>
                    <a:pt x="432" y="647"/>
                  </a:lnTo>
                  <a:lnTo>
                    <a:pt x="408" y="618"/>
                  </a:lnTo>
                  <a:lnTo>
                    <a:pt x="382" y="586"/>
                  </a:lnTo>
                  <a:lnTo>
                    <a:pt x="355" y="550"/>
                  </a:lnTo>
                  <a:lnTo>
                    <a:pt x="329" y="511"/>
                  </a:lnTo>
                  <a:lnTo>
                    <a:pt x="316" y="489"/>
                  </a:lnTo>
                  <a:lnTo>
                    <a:pt x="303" y="467"/>
                  </a:lnTo>
                  <a:lnTo>
                    <a:pt x="292" y="444"/>
                  </a:lnTo>
                  <a:lnTo>
                    <a:pt x="280" y="420"/>
                  </a:lnTo>
                  <a:lnTo>
                    <a:pt x="268" y="395"/>
                  </a:lnTo>
                  <a:lnTo>
                    <a:pt x="257" y="369"/>
                  </a:lnTo>
                  <a:lnTo>
                    <a:pt x="247" y="342"/>
                  </a:lnTo>
                  <a:lnTo>
                    <a:pt x="237" y="315"/>
                  </a:lnTo>
                  <a:lnTo>
                    <a:pt x="228" y="286"/>
                  </a:lnTo>
                  <a:lnTo>
                    <a:pt x="220" y="257"/>
                  </a:lnTo>
                  <a:lnTo>
                    <a:pt x="212" y="227"/>
                  </a:lnTo>
                  <a:lnTo>
                    <a:pt x="206" y="196"/>
                  </a:lnTo>
                  <a:lnTo>
                    <a:pt x="200" y="164"/>
                  </a:lnTo>
                  <a:lnTo>
                    <a:pt x="196" y="132"/>
                  </a:lnTo>
                  <a:lnTo>
                    <a:pt x="193" y="98"/>
                  </a:lnTo>
                  <a:lnTo>
                    <a:pt x="192" y="63"/>
                  </a:lnTo>
                  <a:lnTo>
                    <a:pt x="827" y="63"/>
                  </a:lnTo>
                  <a:lnTo>
                    <a:pt x="827" y="63"/>
                  </a:lnTo>
                  <a:lnTo>
                    <a:pt x="825" y="98"/>
                  </a:lnTo>
                  <a:lnTo>
                    <a:pt x="822" y="132"/>
                  </a:lnTo>
                  <a:lnTo>
                    <a:pt x="817" y="164"/>
                  </a:lnTo>
                  <a:lnTo>
                    <a:pt x="812" y="196"/>
                  </a:lnTo>
                  <a:lnTo>
                    <a:pt x="806" y="227"/>
                  </a:lnTo>
                  <a:lnTo>
                    <a:pt x="798" y="257"/>
                  </a:lnTo>
                  <a:lnTo>
                    <a:pt x="791" y="286"/>
                  </a:lnTo>
                  <a:lnTo>
                    <a:pt x="781" y="315"/>
                  </a:lnTo>
                  <a:lnTo>
                    <a:pt x="771" y="342"/>
                  </a:lnTo>
                  <a:lnTo>
                    <a:pt x="762" y="369"/>
                  </a:lnTo>
                  <a:lnTo>
                    <a:pt x="750" y="395"/>
                  </a:lnTo>
                  <a:lnTo>
                    <a:pt x="739" y="420"/>
                  </a:lnTo>
                  <a:lnTo>
                    <a:pt x="726" y="444"/>
                  </a:lnTo>
                  <a:lnTo>
                    <a:pt x="714" y="467"/>
                  </a:lnTo>
                  <a:lnTo>
                    <a:pt x="702" y="489"/>
                  </a:lnTo>
                  <a:lnTo>
                    <a:pt x="689" y="511"/>
                  </a:lnTo>
                  <a:lnTo>
                    <a:pt x="663" y="550"/>
                  </a:lnTo>
                  <a:lnTo>
                    <a:pt x="636" y="586"/>
                  </a:lnTo>
                  <a:lnTo>
                    <a:pt x="610" y="618"/>
                  </a:lnTo>
                  <a:lnTo>
                    <a:pt x="586" y="647"/>
                  </a:lnTo>
                  <a:lnTo>
                    <a:pt x="563" y="672"/>
                  </a:lnTo>
                  <a:lnTo>
                    <a:pt x="542" y="692"/>
                  </a:lnTo>
                  <a:lnTo>
                    <a:pt x="523" y="709"/>
                  </a:lnTo>
                  <a:lnTo>
                    <a:pt x="509" y="722"/>
                  </a:lnTo>
                  <a:lnTo>
                    <a:pt x="509" y="722"/>
                  </a:lnTo>
                  <a:close/>
                  <a:moveTo>
                    <a:pt x="943" y="400"/>
                  </a:moveTo>
                  <a:lnTo>
                    <a:pt x="943" y="400"/>
                  </a:lnTo>
                  <a:lnTo>
                    <a:pt x="936" y="413"/>
                  </a:lnTo>
                  <a:lnTo>
                    <a:pt x="929" y="426"/>
                  </a:lnTo>
                  <a:lnTo>
                    <a:pt x="920" y="438"/>
                  </a:lnTo>
                  <a:lnTo>
                    <a:pt x="911" y="448"/>
                  </a:lnTo>
                  <a:lnTo>
                    <a:pt x="900" y="458"/>
                  </a:lnTo>
                  <a:lnTo>
                    <a:pt x="889" y="467"/>
                  </a:lnTo>
                  <a:lnTo>
                    <a:pt x="876" y="474"/>
                  </a:lnTo>
                  <a:lnTo>
                    <a:pt x="864" y="481"/>
                  </a:lnTo>
                  <a:lnTo>
                    <a:pt x="864" y="481"/>
                  </a:lnTo>
                  <a:lnTo>
                    <a:pt x="853" y="485"/>
                  </a:lnTo>
                  <a:lnTo>
                    <a:pt x="842" y="487"/>
                  </a:lnTo>
                  <a:lnTo>
                    <a:pt x="831" y="490"/>
                  </a:lnTo>
                  <a:lnTo>
                    <a:pt x="821" y="491"/>
                  </a:lnTo>
                  <a:lnTo>
                    <a:pt x="809" y="491"/>
                  </a:lnTo>
                  <a:lnTo>
                    <a:pt x="798" y="491"/>
                  </a:lnTo>
                  <a:lnTo>
                    <a:pt x="787" y="490"/>
                  </a:lnTo>
                  <a:lnTo>
                    <a:pt x="777" y="489"/>
                  </a:lnTo>
                  <a:lnTo>
                    <a:pt x="777" y="489"/>
                  </a:lnTo>
                  <a:lnTo>
                    <a:pt x="792" y="459"/>
                  </a:lnTo>
                  <a:lnTo>
                    <a:pt x="807" y="428"/>
                  </a:lnTo>
                  <a:lnTo>
                    <a:pt x="821" y="396"/>
                  </a:lnTo>
                  <a:lnTo>
                    <a:pt x="833" y="361"/>
                  </a:lnTo>
                  <a:lnTo>
                    <a:pt x="845" y="326"/>
                  </a:lnTo>
                  <a:lnTo>
                    <a:pt x="856" y="290"/>
                  </a:lnTo>
                  <a:lnTo>
                    <a:pt x="866" y="252"/>
                  </a:lnTo>
                  <a:lnTo>
                    <a:pt x="874" y="212"/>
                  </a:lnTo>
                  <a:lnTo>
                    <a:pt x="874" y="212"/>
                  </a:lnTo>
                  <a:lnTo>
                    <a:pt x="886" y="220"/>
                  </a:lnTo>
                  <a:lnTo>
                    <a:pt x="898" y="227"/>
                  </a:lnTo>
                  <a:lnTo>
                    <a:pt x="908" y="237"/>
                  </a:lnTo>
                  <a:lnTo>
                    <a:pt x="917" y="247"/>
                  </a:lnTo>
                  <a:lnTo>
                    <a:pt x="926" y="257"/>
                  </a:lnTo>
                  <a:lnTo>
                    <a:pt x="933" y="268"/>
                  </a:lnTo>
                  <a:lnTo>
                    <a:pt x="940" y="280"/>
                  </a:lnTo>
                  <a:lnTo>
                    <a:pt x="945" y="293"/>
                  </a:lnTo>
                  <a:lnTo>
                    <a:pt x="949" y="306"/>
                  </a:lnTo>
                  <a:lnTo>
                    <a:pt x="952" y="319"/>
                  </a:lnTo>
                  <a:lnTo>
                    <a:pt x="954" y="332"/>
                  </a:lnTo>
                  <a:lnTo>
                    <a:pt x="955" y="345"/>
                  </a:lnTo>
                  <a:lnTo>
                    <a:pt x="954" y="359"/>
                  </a:lnTo>
                  <a:lnTo>
                    <a:pt x="952" y="373"/>
                  </a:lnTo>
                  <a:lnTo>
                    <a:pt x="948" y="386"/>
                  </a:lnTo>
                  <a:lnTo>
                    <a:pt x="943" y="400"/>
                  </a:lnTo>
                  <a:lnTo>
                    <a:pt x="943" y="4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" name="Freeform 84"/>
            <p:cNvSpPr>
              <a:spLocks noEditPoints="1"/>
            </p:cNvSpPr>
            <p:nvPr/>
          </p:nvSpPr>
          <p:spPr bwMode="auto">
            <a:xfrm>
              <a:off x="3350419" y="5215729"/>
              <a:ext cx="322263" cy="322263"/>
            </a:xfrm>
            <a:custGeom>
              <a:avLst/>
              <a:gdLst>
                <a:gd name="T0" fmla="*/ 1017 w 1019"/>
                <a:gd name="T1" fmla="*/ 375 h 1017"/>
                <a:gd name="T2" fmla="*/ 1014 w 1019"/>
                <a:gd name="T3" fmla="*/ 366 h 1017"/>
                <a:gd name="T4" fmla="*/ 757 w 1019"/>
                <a:gd name="T5" fmla="*/ 13 h 1017"/>
                <a:gd name="T6" fmla="*/ 750 w 1019"/>
                <a:gd name="T7" fmla="*/ 6 h 1017"/>
                <a:gd name="T8" fmla="*/ 749 w 1019"/>
                <a:gd name="T9" fmla="*/ 5 h 1017"/>
                <a:gd name="T10" fmla="*/ 739 w 1019"/>
                <a:gd name="T11" fmla="*/ 1 h 1017"/>
                <a:gd name="T12" fmla="*/ 739 w 1019"/>
                <a:gd name="T13" fmla="*/ 1 h 1017"/>
                <a:gd name="T14" fmla="*/ 286 w 1019"/>
                <a:gd name="T15" fmla="*/ 0 h 1017"/>
                <a:gd name="T16" fmla="*/ 279 w 1019"/>
                <a:gd name="T17" fmla="*/ 1 h 1017"/>
                <a:gd name="T18" fmla="*/ 278 w 1019"/>
                <a:gd name="T19" fmla="*/ 1 h 1017"/>
                <a:gd name="T20" fmla="*/ 269 w 1019"/>
                <a:gd name="T21" fmla="*/ 5 h 1017"/>
                <a:gd name="T22" fmla="*/ 267 w 1019"/>
                <a:gd name="T23" fmla="*/ 6 h 1017"/>
                <a:gd name="T24" fmla="*/ 6 w 1019"/>
                <a:gd name="T25" fmla="*/ 363 h 1017"/>
                <a:gd name="T26" fmla="*/ 5 w 1019"/>
                <a:gd name="T27" fmla="*/ 365 h 1017"/>
                <a:gd name="T28" fmla="*/ 3 w 1019"/>
                <a:gd name="T29" fmla="*/ 369 h 1017"/>
                <a:gd name="T30" fmla="*/ 1 w 1019"/>
                <a:gd name="T31" fmla="*/ 373 h 1017"/>
                <a:gd name="T32" fmla="*/ 0 w 1019"/>
                <a:gd name="T33" fmla="*/ 382 h 1017"/>
                <a:gd name="T34" fmla="*/ 0 w 1019"/>
                <a:gd name="T35" fmla="*/ 386 h 1017"/>
                <a:gd name="T36" fmla="*/ 3 w 1019"/>
                <a:gd name="T37" fmla="*/ 395 h 1017"/>
                <a:gd name="T38" fmla="*/ 4 w 1019"/>
                <a:gd name="T39" fmla="*/ 396 h 1017"/>
                <a:gd name="T40" fmla="*/ 7 w 1019"/>
                <a:gd name="T41" fmla="*/ 401 h 1017"/>
                <a:gd name="T42" fmla="*/ 485 w 1019"/>
                <a:gd name="T43" fmla="*/ 1007 h 1017"/>
                <a:gd name="T44" fmla="*/ 490 w 1019"/>
                <a:gd name="T45" fmla="*/ 1011 h 1017"/>
                <a:gd name="T46" fmla="*/ 493 w 1019"/>
                <a:gd name="T47" fmla="*/ 1013 h 1017"/>
                <a:gd name="T48" fmla="*/ 496 w 1019"/>
                <a:gd name="T49" fmla="*/ 1015 h 1017"/>
                <a:gd name="T50" fmla="*/ 501 w 1019"/>
                <a:gd name="T51" fmla="*/ 1017 h 1017"/>
                <a:gd name="T52" fmla="*/ 509 w 1019"/>
                <a:gd name="T53" fmla="*/ 1017 h 1017"/>
                <a:gd name="T54" fmla="*/ 509 w 1019"/>
                <a:gd name="T55" fmla="*/ 1017 h 1017"/>
                <a:gd name="T56" fmla="*/ 515 w 1019"/>
                <a:gd name="T57" fmla="*/ 1017 h 1017"/>
                <a:gd name="T58" fmla="*/ 518 w 1019"/>
                <a:gd name="T59" fmla="*/ 1016 h 1017"/>
                <a:gd name="T60" fmla="*/ 524 w 1019"/>
                <a:gd name="T61" fmla="*/ 1013 h 1017"/>
                <a:gd name="T62" fmla="*/ 525 w 1019"/>
                <a:gd name="T63" fmla="*/ 1013 h 1017"/>
                <a:gd name="T64" fmla="*/ 532 w 1019"/>
                <a:gd name="T65" fmla="*/ 1007 h 1017"/>
                <a:gd name="T66" fmla="*/ 1008 w 1019"/>
                <a:gd name="T67" fmla="*/ 404 h 1017"/>
                <a:gd name="T68" fmla="*/ 1015 w 1019"/>
                <a:gd name="T69" fmla="*/ 394 h 1017"/>
                <a:gd name="T70" fmla="*/ 1019 w 1019"/>
                <a:gd name="T71" fmla="*/ 382 h 1017"/>
                <a:gd name="T72" fmla="*/ 691 w 1019"/>
                <a:gd name="T73" fmla="*/ 63 h 1017"/>
                <a:gd name="T74" fmla="*/ 327 w 1019"/>
                <a:gd name="T75" fmla="*/ 63 h 1017"/>
                <a:gd name="T76" fmla="*/ 328 w 1019"/>
                <a:gd name="T77" fmla="*/ 350 h 1017"/>
                <a:gd name="T78" fmla="*/ 97 w 1019"/>
                <a:gd name="T79" fmla="*/ 413 h 1017"/>
                <a:gd name="T80" fmla="*/ 97 w 1019"/>
                <a:gd name="T81" fmla="*/ 413 h 1017"/>
                <a:gd name="T82" fmla="*/ 610 w 1019"/>
                <a:gd name="T83" fmla="*/ 413 h 1017"/>
                <a:gd name="T84" fmla="*/ 675 w 1019"/>
                <a:gd name="T85" fmla="*/ 413 h 1017"/>
                <a:gd name="T86" fmla="*/ 689 w 1019"/>
                <a:gd name="T87" fmla="*/ 350 h 1017"/>
                <a:gd name="T88" fmla="*/ 689 w 1019"/>
                <a:gd name="T89" fmla="*/ 35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19" h="1017">
                  <a:moveTo>
                    <a:pt x="1018" y="376"/>
                  </a:moveTo>
                  <a:lnTo>
                    <a:pt x="1018" y="376"/>
                  </a:lnTo>
                  <a:lnTo>
                    <a:pt x="1017" y="375"/>
                  </a:lnTo>
                  <a:lnTo>
                    <a:pt x="1017" y="375"/>
                  </a:lnTo>
                  <a:lnTo>
                    <a:pt x="1015" y="371"/>
                  </a:lnTo>
                  <a:lnTo>
                    <a:pt x="1014" y="366"/>
                  </a:lnTo>
                  <a:lnTo>
                    <a:pt x="1011" y="363"/>
                  </a:lnTo>
                  <a:lnTo>
                    <a:pt x="1008" y="358"/>
                  </a:lnTo>
                  <a:lnTo>
                    <a:pt x="757" y="13"/>
                  </a:lnTo>
                  <a:lnTo>
                    <a:pt x="757" y="13"/>
                  </a:lnTo>
                  <a:lnTo>
                    <a:pt x="754" y="10"/>
                  </a:lnTo>
                  <a:lnTo>
                    <a:pt x="750" y="6"/>
                  </a:lnTo>
                  <a:lnTo>
                    <a:pt x="750" y="6"/>
                  </a:lnTo>
                  <a:lnTo>
                    <a:pt x="749" y="5"/>
                  </a:lnTo>
                  <a:lnTo>
                    <a:pt x="749" y="5"/>
                  </a:lnTo>
                  <a:lnTo>
                    <a:pt x="744" y="2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1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79" y="1"/>
                  </a:lnTo>
                  <a:lnTo>
                    <a:pt x="279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3" y="2"/>
                  </a:lnTo>
                  <a:lnTo>
                    <a:pt x="269" y="5"/>
                  </a:lnTo>
                  <a:lnTo>
                    <a:pt x="269" y="5"/>
                  </a:lnTo>
                  <a:lnTo>
                    <a:pt x="267" y="6"/>
                  </a:lnTo>
                  <a:lnTo>
                    <a:pt x="267" y="6"/>
                  </a:lnTo>
                  <a:lnTo>
                    <a:pt x="263" y="10"/>
                  </a:lnTo>
                  <a:lnTo>
                    <a:pt x="260" y="13"/>
                  </a:lnTo>
                  <a:lnTo>
                    <a:pt x="6" y="363"/>
                  </a:lnTo>
                  <a:lnTo>
                    <a:pt x="6" y="363"/>
                  </a:lnTo>
                  <a:lnTo>
                    <a:pt x="5" y="365"/>
                  </a:lnTo>
                  <a:lnTo>
                    <a:pt x="5" y="365"/>
                  </a:lnTo>
                  <a:lnTo>
                    <a:pt x="3" y="368"/>
                  </a:lnTo>
                  <a:lnTo>
                    <a:pt x="3" y="368"/>
                  </a:lnTo>
                  <a:lnTo>
                    <a:pt x="3" y="369"/>
                  </a:lnTo>
                  <a:lnTo>
                    <a:pt x="3" y="369"/>
                  </a:lnTo>
                  <a:lnTo>
                    <a:pt x="1" y="373"/>
                  </a:lnTo>
                  <a:lnTo>
                    <a:pt x="1" y="373"/>
                  </a:lnTo>
                  <a:lnTo>
                    <a:pt x="0" y="378"/>
                  </a:lnTo>
                  <a:lnTo>
                    <a:pt x="0" y="378"/>
                  </a:lnTo>
                  <a:lnTo>
                    <a:pt x="0" y="382"/>
                  </a:lnTo>
                  <a:lnTo>
                    <a:pt x="0" y="382"/>
                  </a:lnTo>
                  <a:lnTo>
                    <a:pt x="0" y="386"/>
                  </a:lnTo>
                  <a:lnTo>
                    <a:pt x="0" y="386"/>
                  </a:lnTo>
                  <a:lnTo>
                    <a:pt x="1" y="390"/>
                  </a:lnTo>
                  <a:lnTo>
                    <a:pt x="1" y="390"/>
                  </a:lnTo>
                  <a:lnTo>
                    <a:pt x="3" y="395"/>
                  </a:lnTo>
                  <a:lnTo>
                    <a:pt x="3" y="395"/>
                  </a:lnTo>
                  <a:lnTo>
                    <a:pt x="4" y="396"/>
                  </a:lnTo>
                  <a:lnTo>
                    <a:pt x="4" y="396"/>
                  </a:lnTo>
                  <a:lnTo>
                    <a:pt x="5" y="398"/>
                  </a:lnTo>
                  <a:lnTo>
                    <a:pt x="5" y="398"/>
                  </a:lnTo>
                  <a:lnTo>
                    <a:pt x="7" y="401"/>
                  </a:lnTo>
                  <a:lnTo>
                    <a:pt x="483" y="1005"/>
                  </a:lnTo>
                  <a:lnTo>
                    <a:pt x="483" y="1005"/>
                  </a:lnTo>
                  <a:lnTo>
                    <a:pt x="485" y="1007"/>
                  </a:lnTo>
                  <a:lnTo>
                    <a:pt x="485" y="1007"/>
                  </a:lnTo>
                  <a:lnTo>
                    <a:pt x="490" y="1011"/>
                  </a:lnTo>
                  <a:lnTo>
                    <a:pt x="490" y="1011"/>
                  </a:lnTo>
                  <a:lnTo>
                    <a:pt x="492" y="1013"/>
                  </a:lnTo>
                  <a:lnTo>
                    <a:pt x="492" y="1013"/>
                  </a:lnTo>
                  <a:lnTo>
                    <a:pt x="493" y="1013"/>
                  </a:lnTo>
                  <a:lnTo>
                    <a:pt x="493" y="1013"/>
                  </a:lnTo>
                  <a:lnTo>
                    <a:pt x="496" y="1015"/>
                  </a:lnTo>
                  <a:lnTo>
                    <a:pt x="496" y="1015"/>
                  </a:lnTo>
                  <a:lnTo>
                    <a:pt x="500" y="1016"/>
                  </a:lnTo>
                  <a:lnTo>
                    <a:pt x="500" y="1016"/>
                  </a:lnTo>
                  <a:lnTo>
                    <a:pt x="501" y="1017"/>
                  </a:lnTo>
                  <a:lnTo>
                    <a:pt x="501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15" y="1017"/>
                  </a:lnTo>
                  <a:lnTo>
                    <a:pt x="515" y="1017"/>
                  </a:lnTo>
                  <a:lnTo>
                    <a:pt x="518" y="1016"/>
                  </a:lnTo>
                  <a:lnTo>
                    <a:pt x="518" y="1016"/>
                  </a:lnTo>
                  <a:lnTo>
                    <a:pt x="521" y="1015"/>
                  </a:lnTo>
                  <a:lnTo>
                    <a:pt x="521" y="1015"/>
                  </a:lnTo>
                  <a:lnTo>
                    <a:pt x="524" y="1013"/>
                  </a:lnTo>
                  <a:lnTo>
                    <a:pt x="524" y="1013"/>
                  </a:lnTo>
                  <a:lnTo>
                    <a:pt x="525" y="1013"/>
                  </a:lnTo>
                  <a:lnTo>
                    <a:pt x="525" y="1013"/>
                  </a:lnTo>
                  <a:lnTo>
                    <a:pt x="527" y="1011"/>
                  </a:lnTo>
                  <a:lnTo>
                    <a:pt x="527" y="1011"/>
                  </a:lnTo>
                  <a:lnTo>
                    <a:pt x="532" y="1007"/>
                  </a:lnTo>
                  <a:lnTo>
                    <a:pt x="532" y="1007"/>
                  </a:lnTo>
                  <a:lnTo>
                    <a:pt x="534" y="1005"/>
                  </a:lnTo>
                  <a:lnTo>
                    <a:pt x="1008" y="404"/>
                  </a:lnTo>
                  <a:lnTo>
                    <a:pt x="1008" y="404"/>
                  </a:lnTo>
                  <a:lnTo>
                    <a:pt x="1012" y="400"/>
                  </a:lnTo>
                  <a:lnTo>
                    <a:pt x="1015" y="394"/>
                  </a:lnTo>
                  <a:lnTo>
                    <a:pt x="1018" y="388"/>
                  </a:lnTo>
                  <a:lnTo>
                    <a:pt x="1019" y="382"/>
                  </a:lnTo>
                  <a:lnTo>
                    <a:pt x="1019" y="382"/>
                  </a:lnTo>
                  <a:lnTo>
                    <a:pt x="1018" y="376"/>
                  </a:lnTo>
                  <a:lnTo>
                    <a:pt x="1018" y="376"/>
                  </a:lnTo>
                  <a:close/>
                  <a:moveTo>
                    <a:pt x="691" y="63"/>
                  </a:moveTo>
                  <a:lnTo>
                    <a:pt x="625" y="350"/>
                  </a:lnTo>
                  <a:lnTo>
                    <a:pt x="393" y="350"/>
                  </a:lnTo>
                  <a:lnTo>
                    <a:pt x="327" y="63"/>
                  </a:lnTo>
                  <a:lnTo>
                    <a:pt x="691" y="63"/>
                  </a:lnTo>
                  <a:close/>
                  <a:moveTo>
                    <a:pt x="271" y="106"/>
                  </a:moveTo>
                  <a:lnTo>
                    <a:pt x="328" y="350"/>
                  </a:lnTo>
                  <a:lnTo>
                    <a:pt x="94" y="350"/>
                  </a:lnTo>
                  <a:lnTo>
                    <a:pt x="271" y="106"/>
                  </a:lnTo>
                  <a:close/>
                  <a:moveTo>
                    <a:pt x="97" y="413"/>
                  </a:moveTo>
                  <a:lnTo>
                    <a:pt x="343" y="413"/>
                  </a:lnTo>
                  <a:lnTo>
                    <a:pt x="446" y="854"/>
                  </a:lnTo>
                  <a:lnTo>
                    <a:pt x="97" y="413"/>
                  </a:lnTo>
                  <a:close/>
                  <a:moveTo>
                    <a:pt x="509" y="845"/>
                  </a:moveTo>
                  <a:lnTo>
                    <a:pt x="408" y="413"/>
                  </a:lnTo>
                  <a:lnTo>
                    <a:pt x="610" y="413"/>
                  </a:lnTo>
                  <a:lnTo>
                    <a:pt x="509" y="845"/>
                  </a:lnTo>
                  <a:close/>
                  <a:moveTo>
                    <a:pt x="572" y="854"/>
                  </a:moveTo>
                  <a:lnTo>
                    <a:pt x="675" y="413"/>
                  </a:lnTo>
                  <a:lnTo>
                    <a:pt x="920" y="413"/>
                  </a:lnTo>
                  <a:lnTo>
                    <a:pt x="572" y="854"/>
                  </a:lnTo>
                  <a:close/>
                  <a:moveTo>
                    <a:pt x="689" y="350"/>
                  </a:moveTo>
                  <a:lnTo>
                    <a:pt x="746" y="106"/>
                  </a:lnTo>
                  <a:lnTo>
                    <a:pt x="923" y="350"/>
                  </a:lnTo>
                  <a:lnTo>
                    <a:pt x="689" y="3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" name="Freeform 96"/>
            <p:cNvSpPr>
              <a:spLocks noEditPoints="1"/>
            </p:cNvSpPr>
            <p:nvPr/>
          </p:nvSpPr>
          <p:spPr bwMode="auto">
            <a:xfrm>
              <a:off x="2393875" y="3144940"/>
              <a:ext cx="322263" cy="322263"/>
            </a:xfrm>
            <a:custGeom>
              <a:avLst/>
              <a:gdLst>
                <a:gd name="T0" fmla="*/ 658 w 1017"/>
                <a:gd name="T1" fmla="*/ 2 h 1017"/>
                <a:gd name="T2" fmla="*/ 600 w 1017"/>
                <a:gd name="T3" fmla="*/ 16 h 1017"/>
                <a:gd name="T4" fmla="*/ 551 w 1017"/>
                <a:gd name="T5" fmla="*/ 36 h 1017"/>
                <a:gd name="T6" fmla="*/ 513 w 1017"/>
                <a:gd name="T7" fmla="*/ 61 h 1017"/>
                <a:gd name="T8" fmla="*/ 393 w 1017"/>
                <a:gd name="T9" fmla="*/ 10 h 1017"/>
                <a:gd name="T10" fmla="*/ 269 w 1017"/>
                <a:gd name="T11" fmla="*/ 3 h 1017"/>
                <a:gd name="T12" fmla="*/ 166 w 1017"/>
                <a:gd name="T13" fmla="*/ 39 h 1017"/>
                <a:gd name="T14" fmla="*/ 82 w 1017"/>
                <a:gd name="T15" fmla="*/ 104 h 1017"/>
                <a:gd name="T16" fmla="*/ 24 w 1017"/>
                <a:gd name="T17" fmla="*/ 194 h 1017"/>
                <a:gd name="T18" fmla="*/ 0 w 1017"/>
                <a:gd name="T19" fmla="*/ 301 h 1017"/>
                <a:gd name="T20" fmla="*/ 13 w 1017"/>
                <a:gd name="T21" fmla="*/ 451 h 1017"/>
                <a:gd name="T22" fmla="*/ 74 w 1017"/>
                <a:gd name="T23" fmla="*/ 625 h 1017"/>
                <a:gd name="T24" fmla="*/ 182 w 1017"/>
                <a:gd name="T25" fmla="*/ 784 h 1017"/>
                <a:gd name="T26" fmla="*/ 333 w 1017"/>
                <a:gd name="T27" fmla="*/ 919 h 1017"/>
                <a:gd name="T28" fmla="*/ 494 w 1017"/>
                <a:gd name="T29" fmla="*/ 1014 h 1017"/>
                <a:gd name="T30" fmla="*/ 550 w 1017"/>
                <a:gd name="T31" fmla="*/ 1000 h 1017"/>
                <a:gd name="T32" fmla="*/ 730 w 1017"/>
                <a:gd name="T33" fmla="*/ 883 h 1017"/>
                <a:gd name="T34" fmla="*/ 869 w 1017"/>
                <a:gd name="T35" fmla="*/ 740 h 1017"/>
                <a:gd name="T36" fmla="*/ 964 w 1017"/>
                <a:gd name="T37" fmla="*/ 577 h 1017"/>
                <a:gd name="T38" fmla="*/ 1013 w 1017"/>
                <a:gd name="T39" fmla="*/ 398 h 1017"/>
                <a:gd name="T40" fmla="*/ 1014 w 1017"/>
                <a:gd name="T41" fmla="*/ 269 h 1017"/>
                <a:gd name="T42" fmla="*/ 978 w 1017"/>
                <a:gd name="T43" fmla="*/ 166 h 1017"/>
                <a:gd name="T44" fmla="*/ 913 w 1017"/>
                <a:gd name="T45" fmla="*/ 82 h 1017"/>
                <a:gd name="T46" fmla="*/ 823 w 1017"/>
                <a:gd name="T47" fmla="*/ 25 h 1017"/>
                <a:gd name="T48" fmla="*/ 715 w 1017"/>
                <a:gd name="T49" fmla="*/ 0 h 1017"/>
                <a:gd name="T50" fmla="*/ 433 w 1017"/>
                <a:gd name="T51" fmla="*/ 909 h 1017"/>
                <a:gd name="T52" fmla="*/ 281 w 1017"/>
                <a:gd name="T53" fmla="*/ 794 h 1017"/>
                <a:gd name="T54" fmla="*/ 167 w 1017"/>
                <a:gd name="T55" fmla="*/ 659 h 1017"/>
                <a:gd name="T56" fmla="*/ 93 w 1017"/>
                <a:gd name="T57" fmla="*/ 506 h 1017"/>
                <a:gd name="T58" fmla="*/ 63 w 1017"/>
                <a:gd name="T59" fmla="*/ 342 h 1017"/>
                <a:gd name="T60" fmla="*/ 75 w 1017"/>
                <a:gd name="T61" fmla="*/ 242 h 1017"/>
                <a:gd name="T62" fmla="*/ 176 w 1017"/>
                <a:gd name="T63" fmla="*/ 107 h 1017"/>
                <a:gd name="T64" fmla="*/ 304 w 1017"/>
                <a:gd name="T65" fmla="*/ 63 h 1017"/>
                <a:gd name="T66" fmla="*/ 411 w 1017"/>
                <a:gd name="T67" fmla="*/ 81 h 1017"/>
                <a:gd name="T68" fmla="*/ 414 w 1017"/>
                <a:gd name="T69" fmla="*/ 178 h 1017"/>
                <a:gd name="T70" fmla="*/ 383 w 1017"/>
                <a:gd name="T71" fmla="*/ 288 h 1017"/>
                <a:gd name="T72" fmla="*/ 390 w 1017"/>
                <a:gd name="T73" fmla="*/ 340 h 1017"/>
                <a:gd name="T74" fmla="*/ 425 w 1017"/>
                <a:gd name="T75" fmla="*/ 348 h 1017"/>
                <a:gd name="T76" fmla="*/ 445 w 1017"/>
                <a:gd name="T77" fmla="*/ 317 h 1017"/>
                <a:gd name="T78" fmla="*/ 462 w 1017"/>
                <a:gd name="T79" fmla="*/ 224 h 1017"/>
                <a:gd name="T80" fmla="*/ 511 w 1017"/>
                <a:gd name="T81" fmla="*/ 146 h 1017"/>
                <a:gd name="T82" fmla="*/ 549 w 1017"/>
                <a:gd name="T83" fmla="*/ 113 h 1017"/>
                <a:gd name="T84" fmla="*/ 591 w 1017"/>
                <a:gd name="T85" fmla="*/ 88 h 1017"/>
                <a:gd name="T86" fmla="*/ 628 w 1017"/>
                <a:gd name="T87" fmla="*/ 74 h 1017"/>
                <a:gd name="T88" fmla="*/ 675 w 1017"/>
                <a:gd name="T89" fmla="*/ 64 h 1017"/>
                <a:gd name="T90" fmla="*/ 750 w 1017"/>
                <a:gd name="T91" fmla="*/ 69 h 1017"/>
                <a:gd name="T92" fmla="*/ 896 w 1017"/>
                <a:gd name="T93" fmla="*/ 157 h 1017"/>
                <a:gd name="T94" fmla="*/ 952 w 1017"/>
                <a:gd name="T95" fmla="*/ 292 h 1017"/>
                <a:gd name="T96" fmla="*/ 946 w 1017"/>
                <a:gd name="T97" fmla="*/ 413 h 1017"/>
                <a:gd name="T98" fmla="*/ 897 w 1017"/>
                <a:gd name="T99" fmla="*/ 573 h 1017"/>
                <a:gd name="T100" fmla="*/ 805 w 1017"/>
                <a:gd name="T101" fmla="*/ 719 h 1017"/>
                <a:gd name="T102" fmla="*/ 675 w 1017"/>
                <a:gd name="T103" fmla="*/ 846 h 1017"/>
                <a:gd name="T104" fmla="*/ 508 w 1017"/>
                <a:gd name="T105" fmla="*/ 950 h 1017"/>
                <a:gd name="T106" fmla="*/ 677 w 1017"/>
                <a:gd name="T107" fmla="*/ 136 h 1017"/>
                <a:gd name="T108" fmla="*/ 669 w 1017"/>
                <a:gd name="T109" fmla="*/ 172 h 1017"/>
                <a:gd name="T110" fmla="*/ 699 w 1017"/>
                <a:gd name="T111" fmla="*/ 191 h 1017"/>
                <a:gd name="T112" fmla="*/ 780 w 1017"/>
                <a:gd name="T113" fmla="*/ 220 h 1017"/>
                <a:gd name="T114" fmla="*/ 824 w 1017"/>
                <a:gd name="T115" fmla="*/ 292 h 1017"/>
                <a:gd name="T116" fmla="*/ 835 w 1017"/>
                <a:gd name="T117" fmla="*/ 340 h 1017"/>
                <a:gd name="T118" fmla="*/ 870 w 1017"/>
                <a:gd name="T119" fmla="*/ 348 h 1017"/>
                <a:gd name="T120" fmla="*/ 890 w 1017"/>
                <a:gd name="T121" fmla="*/ 317 h 1017"/>
                <a:gd name="T122" fmla="*/ 846 w 1017"/>
                <a:gd name="T123" fmla="*/ 196 h 1017"/>
                <a:gd name="T124" fmla="*/ 738 w 1017"/>
                <a:gd name="T125" fmla="*/ 131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7" h="1017">
                  <a:moveTo>
                    <a:pt x="699" y="0"/>
                  </a:moveTo>
                  <a:lnTo>
                    <a:pt x="699" y="0"/>
                  </a:lnTo>
                  <a:lnTo>
                    <a:pt x="684" y="0"/>
                  </a:lnTo>
                  <a:lnTo>
                    <a:pt x="669" y="1"/>
                  </a:lnTo>
                  <a:lnTo>
                    <a:pt x="669" y="1"/>
                  </a:lnTo>
                  <a:lnTo>
                    <a:pt x="658" y="2"/>
                  </a:lnTo>
                  <a:lnTo>
                    <a:pt x="658" y="2"/>
                  </a:lnTo>
                  <a:lnTo>
                    <a:pt x="641" y="5"/>
                  </a:lnTo>
                  <a:lnTo>
                    <a:pt x="641" y="5"/>
                  </a:lnTo>
                  <a:lnTo>
                    <a:pt x="628" y="7"/>
                  </a:lnTo>
                  <a:lnTo>
                    <a:pt x="628" y="7"/>
                  </a:lnTo>
                  <a:lnTo>
                    <a:pt x="613" y="12"/>
                  </a:lnTo>
                  <a:lnTo>
                    <a:pt x="613" y="12"/>
                  </a:lnTo>
                  <a:lnTo>
                    <a:pt x="600" y="16"/>
                  </a:lnTo>
                  <a:lnTo>
                    <a:pt x="600" y="16"/>
                  </a:lnTo>
                  <a:lnTo>
                    <a:pt x="588" y="20"/>
                  </a:lnTo>
                  <a:lnTo>
                    <a:pt x="588" y="20"/>
                  </a:lnTo>
                  <a:lnTo>
                    <a:pt x="573" y="27"/>
                  </a:lnTo>
                  <a:lnTo>
                    <a:pt x="558" y="33"/>
                  </a:lnTo>
                  <a:lnTo>
                    <a:pt x="558" y="33"/>
                  </a:lnTo>
                  <a:lnTo>
                    <a:pt x="551" y="36"/>
                  </a:lnTo>
                  <a:lnTo>
                    <a:pt x="551" y="36"/>
                  </a:lnTo>
                  <a:lnTo>
                    <a:pt x="535" y="45"/>
                  </a:lnTo>
                  <a:lnTo>
                    <a:pt x="535" y="45"/>
                  </a:lnTo>
                  <a:lnTo>
                    <a:pt x="528" y="50"/>
                  </a:lnTo>
                  <a:lnTo>
                    <a:pt x="528" y="50"/>
                  </a:lnTo>
                  <a:lnTo>
                    <a:pt x="513" y="61"/>
                  </a:lnTo>
                  <a:lnTo>
                    <a:pt x="513" y="61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487" y="49"/>
                  </a:lnTo>
                  <a:lnTo>
                    <a:pt x="465" y="36"/>
                  </a:lnTo>
                  <a:lnTo>
                    <a:pt x="442" y="26"/>
                  </a:lnTo>
                  <a:lnTo>
                    <a:pt x="418" y="16"/>
                  </a:lnTo>
                  <a:lnTo>
                    <a:pt x="393" y="10"/>
                  </a:lnTo>
                  <a:lnTo>
                    <a:pt x="369" y="4"/>
                  </a:lnTo>
                  <a:lnTo>
                    <a:pt x="343" y="1"/>
                  </a:lnTo>
                  <a:lnTo>
                    <a:pt x="317" y="0"/>
                  </a:lnTo>
                  <a:lnTo>
                    <a:pt x="317" y="0"/>
                  </a:lnTo>
                  <a:lnTo>
                    <a:pt x="301" y="0"/>
                  </a:lnTo>
                  <a:lnTo>
                    <a:pt x="285" y="1"/>
                  </a:lnTo>
                  <a:lnTo>
                    <a:pt x="269" y="3"/>
                  </a:lnTo>
                  <a:lnTo>
                    <a:pt x="253" y="6"/>
                  </a:lnTo>
                  <a:lnTo>
                    <a:pt x="238" y="10"/>
                  </a:lnTo>
                  <a:lnTo>
                    <a:pt x="223" y="14"/>
                  </a:lnTo>
                  <a:lnTo>
                    <a:pt x="208" y="19"/>
                  </a:lnTo>
                  <a:lnTo>
                    <a:pt x="194" y="25"/>
                  </a:lnTo>
                  <a:lnTo>
                    <a:pt x="180" y="31"/>
                  </a:lnTo>
                  <a:lnTo>
                    <a:pt x="166" y="39"/>
                  </a:lnTo>
                  <a:lnTo>
                    <a:pt x="152" y="46"/>
                  </a:lnTo>
                  <a:lnTo>
                    <a:pt x="139" y="55"/>
                  </a:lnTo>
                  <a:lnTo>
                    <a:pt x="127" y="63"/>
                  </a:lnTo>
                  <a:lnTo>
                    <a:pt x="116" y="73"/>
                  </a:lnTo>
                  <a:lnTo>
                    <a:pt x="104" y="82"/>
                  </a:lnTo>
                  <a:lnTo>
                    <a:pt x="93" y="93"/>
                  </a:lnTo>
                  <a:lnTo>
                    <a:pt x="82" y="104"/>
                  </a:lnTo>
                  <a:lnTo>
                    <a:pt x="72" y="116"/>
                  </a:lnTo>
                  <a:lnTo>
                    <a:pt x="63" y="128"/>
                  </a:lnTo>
                  <a:lnTo>
                    <a:pt x="53" y="140"/>
                  </a:lnTo>
                  <a:lnTo>
                    <a:pt x="46" y="153"/>
                  </a:lnTo>
                  <a:lnTo>
                    <a:pt x="37" y="166"/>
                  </a:lnTo>
                  <a:lnTo>
                    <a:pt x="31" y="180"/>
                  </a:lnTo>
                  <a:lnTo>
                    <a:pt x="24" y="194"/>
                  </a:lnTo>
                  <a:lnTo>
                    <a:pt x="19" y="208"/>
                  </a:lnTo>
                  <a:lnTo>
                    <a:pt x="14" y="223"/>
                  </a:lnTo>
                  <a:lnTo>
                    <a:pt x="9" y="238"/>
                  </a:lnTo>
                  <a:lnTo>
                    <a:pt x="6" y="254"/>
                  </a:lnTo>
                  <a:lnTo>
                    <a:pt x="3" y="269"/>
                  </a:lnTo>
                  <a:lnTo>
                    <a:pt x="1" y="285"/>
                  </a:lnTo>
                  <a:lnTo>
                    <a:pt x="0" y="301"/>
                  </a:lnTo>
                  <a:lnTo>
                    <a:pt x="0" y="317"/>
                  </a:lnTo>
                  <a:lnTo>
                    <a:pt x="0" y="317"/>
                  </a:lnTo>
                  <a:lnTo>
                    <a:pt x="0" y="344"/>
                  </a:lnTo>
                  <a:lnTo>
                    <a:pt x="2" y="371"/>
                  </a:lnTo>
                  <a:lnTo>
                    <a:pt x="4" y="398"/>
                  </a:lnTo>
                  <a:lnTo>
                    <a:pt x="8" y="425"/>
                  </a:lnTo>
                  <a:lnTo>
                    <a:pt x="13" y="451"/>
                  </a:lnTo>
                  <a:lnTo>
                    <a:pt x="18" y="476"/>
                  </a:lnTo>
                  <a:lnTo>
                    <a:pt x="25" y="502"/>
                  </a:lnTo>
                  <a:lnTo>
                    <a:pt x="33" y="527"/>
                  </a:lnTo>
                  <a:lnTo>
                    <a:pt x="41" y="552"/>
                  </a:lnTo>
                  <a:lnTo>
                    <a:pt x="51" y="577"/>
                  </a:lnTo>
                  <a:lnTo>
                    <a:pt x="62" y="602"/>
                  </a:lnTo>
                  <a:lnTo>
                    <a:pt x="74" y="625"/>
                  </a:lnTo>
                  <a:lnTo>
                    <a:pt x="87" y="649"/>
                  </a:lnTo>
                  <a:lnTo>
                    <a:pt x="100" y="673"/>
                  </a:lnTo>
                  <a:lnTo>
                    <a:pt x="116" y="696"/>
                  </a:lnTo>
                  <a:lnTo>
                    <a:pt x="131" y="719"/>
                  </a:lnTo>
                  <a:lnTo>
                    <a:pt x="147" y="740"/>
                  </a:lnTo>
                  <a:lnTo>
                    <a:pt x="164" y="763"/>
                  </a:lnTo>
                  <a:lnTo>
                    <a:pt x="182" y="784"/>
                  </a:lnTo>
                  <a:lnTo>
                    <a:pt x="201" y="805"/>
                  </a:lnTo>
                  <a:lnTo>
                    <a:pt x="222" y="825"/>
                  </a:lnTo>
                  <a:lnTo>
                    <a:pt x="242" y="845"/>
                  </a:lnTo>
                  <a:lnTo>
                    <a:pt x="264" y="865"/>
                  </a:lnTo>
                  <a:lnTo>
                    <a:pt x="286" y="883"/>
                  </a:lnTo>
                  <a:lnTo>
                    <a:pt x="310" y="902"/>
                  </a:lnTo>
                  <a:lnTo>
                    <a:pt x="333" y="919"/>
                  </a:lnTo>
                  <a:lnTo>
                    <a:pt x="358" y="937"/>
                  </a:lnTo>
                  <a:lnTo>
                    <a:pt x="384" y="954"/>
                  </a:lnTo>
                  <a:lnTo>
                    <a:pt x="411" y="970"/>
                  </a:lnTo>
                  <a:lnTo>
                    <a:pt x="437" y="985"/>
                  </a:lnTo>
                  <a:lnTo>
                    <a:pt x="465" y="1000"/>
                  </a:lnTo>
                  <a:lnTo>
                    <a:pt x="494" y="1014"/>
                  </a:lnTo>
                  <a:lnTo>
                    <a:pt x="494" y="1014"/>
                  </a:lnTo>
                  <a:lnTo>
                    <a:pt x="501" y="1017"/>
                  </a:lnTo>
                  <a:lnTo>
                    <a:pt x="508" y="1017"/>
                  </a:lnTo>
                  <a:lnTo>
                    <a:pt x="508" y="1017"/>
                  </a:lnTo>
                  <a:lnTo>
                    <a:pt x="515" y="1017"/>
                  </a:lnTo>
                  <a:lnTo>
                    <a:pt x="522" y="1014"/>
                  </a:lnTo>
                  <a:lnTo>
                    <a:pt x="522" y="1014"/>
                  </a:lnTo>
                  <a:lnTo>
                    <a:pt x="550" y="1000"/>
                  </a:lnTo>
                  <a:lnTo>
                    <a:pt x="578" y="985"/>
                  </a:lnTo>
                  <a:lnTo>
                    <a:pt x="606" y="970"/>
                  </a:lnTo>
                  <a:lnTo>
                    <a:pt x="632" y="954"/>
                  </a:lnTo>
                  <a:lnTo>
                    <a:pt x="657" y="937"/>
                  </a:lnTo>
                  <a:lnTo>
                    <a:pt x="683" y="919"/>
                  </a:lnTo>
                  <a:lnTo>
                    <a:pt x="707" y="902"/>
                  </a:lnTo>
                  <a:lnTo>
                    <a:pt x="730" y="883"/>
                  </a:lnTo>
                  <a:lnTo>
                    <a:pt x="753" y="865"/>
                  </a:lnTo>
                  <a:lnTo>
                    <a:pt x="774" y="845"/>
                  </a:lnTo>
                  <a:lnTo>
                    <a:pt x="795" y="825"/>
                  </a:lnTo>
                  <a:lnTo>
                    <a:pt x="815" y="805"/>
                  </a:lnTo>
                  <a:lnTo>
                    <a:pt x="833" y="784"/>
                  </a:lnTo>
                  <a:lnTo>
                    <a:pt x="852" y="763"/>
                  </a:lnTo>
                  <a:lnTo>
                    <a:pt x="869" y="740"/>
                  </a:lnTo>
                  <a:lnTo>
                    <a:pt x="886" y="719"/>
                  </a:lnTo>
                  <a:lnTo>
                    <a:pt x="901" y="696"/>
                  </a:lnTo>
                  <a:lnTo>
                    <a:pt x="916" y="673"/>
                  </a:lnTo>
                  <a:lnTo>
                    <a:pt x="929" y="649"/>
                  </a:lnTo>
                  <a:lnTo>
                    <a:pt x="942" y="625"/>
                  </a:lnTo>
                  <a:lnTo>
                    <a:pt x="953" y="602"/>
                  </a:lnTo>
                  <a:lnTo>
                    <a:pt x="964" y="577"/>
                  </a:lnTo>
                  <a:lnTo>
                    <a:pt x="974" y="552"/>
                  </a:lnTo>
                  <a:lnTo>
                    <a:pt x="984" y="527"/>
                  </a:lnTo>
                  <a:lnTo>
                    <a:pt x="991" y="502"/>
                  </a:lnTo>
                  <a:lnTo>
                    <a:pt x="997" y="476"/>
                  </a:lnTo>
                  <a:lnTo>
                    <a:pt x="1004" y="451"/>
                  </a:lnTo>
                  <a:lnTo>
                    <a:pt x="1008" y="425"/>
                  </a:lnTo>
                  <a:lnTo>
                    <a:pt x="1013" y="398"/>
                  </a:lnTo>
                  <a:lnTo>
                    <a:pt x="1015" y="371"/>
                  </a:lnTo>
                  <a:lnTo>
                    <a:pt x="1017" y="344"/>
                  </a:lnTo>
                  <a:lnTo>
                    <a:pt x="1017" y="317"/>
                  </a:lnTo>
                  <a:lnTo>
                    <a:pt x="1017" y="317"/>
                  </a:lnTo>
                  <a:lnTo>
                    <a:pt x="1017" y="301"/>
                  </a:lnTo>
                  <a:lnTo>
                    <a:pt x="1016" y="285"/>
                  </a:lnTo>
                  <a:lnTo>
                    <a:pt x="1014" y="269"/>
                  </a:lnTo>
                  <a:lnTo>
                    <a:pt x="1010" y="254"/>
                  </a:lnTo>
                  <a:lnTo>
                    <a:pt x="1007" y="238"/>
                  </a:lnTo>
                  <a:lnTo>
                    <a:pt x="1003" y="223"/>
                  </a:lnTo>
                  <a:lnTo>
                    <a:pt x="997" y="208"/>
                  </a:lnTo>
                  <a:lnTo>
                    <a:pt x="992" y="194"/>
                  </a:lnTo>
                  <a:lnTo>
                    <a:pt x="986" y="180"/>
                  </a:lnTo>
                  <a:lnTo>
                    <a:pt x="978" y="166"/>
                  </a:lnTo>
                  <a:lnTo>
                    <a:pt x="971" y="153"/>
                  </a:lnTo>
                  <a:lnTo>
                    <a:pt x="962" y="140"/>
                  </a:lnTo>
                  <a:lnTo>
                    <a:pt x="953" y="128"/>
                  </a:lnTo>
                  <a:lnTo>
                    <a:pt x="944" y="116"/>
                  </a:lnTo>
                  <a:lnTo>
                    <a:pt x="934" y="104"/>
                  </a:lnTo>
                  <a:lnTo>
                    <a:pt x="923" y="93"/>
                  </a:lnTo>
                  <a:lnTo>
                    <a:pt x="913" y="82"/>
                  </a:lnTo>
                  <a:lnTo>
                    <a:pt x="901" y="73"/>
                  </a:lnTo>
                  <a:lnTo>
                    <a:pt x="889" y="63"/>
                  </a:lnTo>
                  <a:lnTo>
                    <a:pt x="876" y="55"/>
                  </a:lnTo>
                  <a:lnTo>
                    <a:pt x="863" y="46"/>
                  </a:lnTo>
                  <a:lnTo>
                    <a:pt x="850" y="39"/>
                  </a:lnTo>
                  <a:lnTo>
                    <a:pt x="837" y="31"/>
                  </a:lnTo>
                  <a:lnTo>
                    <a:pt x="823" y="25"/>
                  </a:lnTo>
                  <a:lnTo>
                    <a:pt x="809" y="19"/>
                  </a:lnTo>
                  <a:lnTo>
                    <a:pt x="794" y="14"/>
                  </a:lnTo>
                  <a:lnTo>
                    <a:pt x="779" y="10"/>
                  </a:lnTo>
                  <a:lnTo>
                    <a:pt x="763" y="6"/>
                  </a:lnTo>
                  <a:lnTo>
                    <a:pt x="747" y="3"/>
                  </a:lnTo>
                  <a:lnTo>
                    <a:pt x="731" y="1"/>
                  </a:lnTo>
                  <a:lnTo>
                    <a:pt x="715" y="0"/>
                  </a:lnTo>
                  <a:lnTo>
                    <a:pt x="699" y="0"/>
                  </a:lnTo>
                  <a:lnTo>
                    <a:pt x="699" y="0"/>
                  </a:lnTo>
                  <a:close/>
                  <a:moveTo>
                    <a:pt x="508" y="950"/>
                  </a:moveTo>
                  <a:lnTo>
                    <a:pt x="508" y="950"/>
                  </a:lnTo>
                  <a:lnTo>
                    <a:pt x="482" y="937"/>
                  </a:lnTo>
                  <a:lnTo>
                    <a:pt x="457" y="924"/>
                  </a:lnTo>
                  <a:lnTo>
                    <a:pt x="433" y="909"/>
                  </a:lnTo>
                  <a:lnTo>
                    <a:pt x="408" y="894"/>
                  </a:lnTo>
                  <a:lnTo>
                    <a:pt x="386" y="879"/>
                  </a:lnTo>
                  <a:lnTo>
                    <a:pt x="363" y="863"/>
                  </a:lnTo>
                  <a:lnTo>
                    <a:pt x="342" y="846"/>
                  </a:lnTo>
                  <a:lnTo>
                    <a:pt x="320" y="829"/>
                  </a:lnTo>
                  <a:lnTo>
                    <a:pt x="300" y="812"/>
                  </a:lnTo>
                  <a:lnTo>
                    <a:pt x="281" y="794"/>
                  </a:lnTo>
                  <a:lnTo>
                    <a:pt x="263" y="776"/>
                  </a:lnTo>
                  <a:lnTo>
                    <a:pt x="244" y="757"/>
                  </a:lnTo>
                  <a:lnTo>
                    <a:pt x="227" y="738"/>
                  </a:lnTo>
                  <a:lnTo>
                    <a:pt x="211" y="719"/>
                  </a:lnTo>
                  <a:lnTo>
                    <a:pt x="196" y="699"/>
                  </a:lnTo>
                  <a:lnTo>
                    <a:pt x="181" y="679"/>
                  </a:lnTo>
                  <a:lnTo>
                    <a:pt x="167" y="659"/>
                  </a:lnTo>
                  <a:lnTo>
                    <a:pt x="154" y="637"/>
                  </a:lnTo>
                  <a:lnTo>
                    <a:pt x="141" y="617"/>
                  </a:lnTo>
                  <a:lnTo>
                    <a:pt x="131" y="595"/>
                  </a:lnTo>
                  <a:lnTo>
                    <a:pt x="120" y="573"/>
                  </a:lnTo>
                  <a:lnTo>
                    <a:pt x="110" y="551"/>
                  </a:lnTo>
                  <a:lnTo>
                    <a:pt x="102" y="529"/>
                  </a:lnTo>
                  <a:lnTo>
                    <a:pt x="93" y="506"/>
                  </a:lnTo>
                  <a:lnTo>
                    <a:pt x="87" y="484"/>
                  </a:lnTo>
                  <a:lnTo>
                    <a:pt x="80" y="460"/>
                  </a:lnTo>
                  <a:lnTo>
                    <a:pt x="75" y="437"/>
                  </a:lnTo>
                  <a:lnTo>
                    <a:pt x="70" y="413"/>
                  </a:lnTo>
                  <a:lnTo>
                    <a:pt x="67" y="389"/>
                  </a:lnTo>
                  <a:lnTo>
                    <a:pt x="65" y="366"/>
                  </a:lnTo>
                  <a:lnTo>
                    <a:pt x="63" y="342"/>
                  </a:lnTo>
                  <a:lnTo>
                    <a:pt x="63" y="317"/>
                  </a:lnTo>
                  <a:lnTo>
                    <a:pt x="63" y="317"/>
                  </a:lnTo>
                  <a:lnTo>
                    <a:pt x="63" y="305"/>
                  </a:lnTo>
                  <a:lnTo>
                    <a:pt x="64" y="292"/>
                  </a:lnTo>
                  <a:lnTo>
                    <a:pt x="66" y="279"/>
                  </a:lnTo>
                  <a:lnTo>
                    <a:pt x="68" y="267"/>
                  </a:lnTo>
                  <a:lnTo>
                    <a:pt x="75" y="242"/>
                  </a:lnTo>
                  <a:lnTo>
                    <a:pt x="83" y="219"/>
                  </a:lnTo>
                  <a:lnTo>
                    <a:pt x="94" y="196"/>
                  </a:lnTo>
                  <a:lnTo>
                    <a:pt x="106" y="176"/>
                  </a:lnTo>
                  <a:lnTo>
                    <a:pt x="121" y="157"/>
                  </a:lnTo>
                  <a:lnTo>
                    <a:pt x="137" y="138"/>
                  </a:lnTo>
                  <a:lnTo>
                    <a:pt x="155" y="121"/>
                  </a:lnTo>
                  <a:lnTo>
                    <a:pt x="176" y="107"/>
                  </a:lnTo>
                  <a:lnTo>
                    <a:pt x="196" y="94"/>
                  </a:lnTo>
                  <a:lnTo>
                    <a:pt x="219" y="84"/>
                  </a:lnTo>
                  <a:lnTo>
                    <a:pt x="242" y="75"/>
                  </a:lnTo>
                  <a:lnTo>
                    <a:pt x="266" y="69"/>
                  </a:lnTo>
                  <a:lnTo>
                    <a:pt x="279" y="66"/>
                  </a:lnTo>
                  <a:lnTo>
                    <a:pt x="291" y="64"/>
                  </a:lnTo>
                  <a:lnTo>
                    <a:pt x="304" y="63"/>
                  </a:lnTo>
                  <a:lnTo>
                    <a:pt x="317" y="63"/>
                  </a:lnTo>
                  <a:lnTo>
                    <a:pt x="317" y="63"/>
                  </a:lnTo>
                  <a:lnTo>
                    <a:pt x="337" y="64"/>
                  </a:lnTo>
                  <a:lnTo>
                    <a:pt x="356" y="66"/>
                  </a:lnTo>
                  <a:lnTo>
                    <a:pt x="374" y="70"/>
                  </a:lnTo>
                  <a:lnTo>
                    <a:pt x="392" y="75"/>
                  </a:lnTo>
                  <a:lnTo>
                    <a:pt x="411" y="81"/>
                  </a:lnTo>
                  <a:lnTo>
                    <a:pt x="428" y="89"/>
                  </a:lnTo>
                  <a:lnTo>
                    <a:pt x="444" y="98"/>
                  </a:lnTo>
                  <a:lnTo>
                    <a:pt x="460" y="108"/>
                  </a:lnTo>
                  <a:lnTo>
                    <a:pt x="460" y="108"/>
                  </a:lnTo>
                  <a:lnTo>
                    <a:pt x="443" y="130"/>
                  </a:lnTo>
                  <a:lnTo>
                    <a:pt x="427" y="153"/>
                  </a:lnTo>
                  <a:lnTo>
                    <a:pt x="414" y="178"/>
                  </a:lnTo>
                  <a:lnTo>
                    <a:pt x="402" y="204"/>
                  </a:lnTo>
                  <a:lnTo>
                    <a:pt x="398" y="218"/>
                  </a:lnTo>
                  <a:lnTo>
                    <a:pt x="393" y="231"/>
                  </a:lnTo>
                  <a:lnTo>
                    <a:pt x="389" y="245"/>
                  </a:lnTo>
                  <a:lnTo>
                    <a:pt x="386" y="258"/>
                  </a:lnTo>
                  <a:lnTo>
                    <a:pt x="384" y="273"/>
                  </a:lnTo>
                  <a:lnTo>
                    <a:pt x="383" y="288"/>
                  </a:lnTo>
                  <a:lnTo>
                    <a:pt x="382" y="302"/>
                  </a:lnTo>
                  <a:lnTo>
                    <a:pt x="381" y="317"/>
                  </a:lnTo>
                  <a:lnTo>
                    <a:pt x="381" y="317"/>
                  </a:lnTo>
                  <a:lnTo>
                    <a:pt x="382" y="324"/>
                  </a:lnTo>
                  <a:lnTo>
                    <a:pt x="384" y="330"/>
                  </a:lnTo>
                  <a:lnTo>
                    <a:pt x="386" y="336"/>
                  </a:lnTo>
                  <a:lnTo>
                    <a:pt x="390" y="340"/>
                  </a:lnTo>
                  <a:lnTo>
                    <a:pt x="394" y="344"/>
                  </a:lnTo>
                  <a:lnTo>
                    <a:pt x="400" y="348"/>
                  </a:lnTo>
                  <a:lnTo>
                    <a:pt x="406" y="349"/>
                  </a:lnTo>
                  <a:lnTo>
                    <a:pt x="413" y="350"/>
                  </a:lnTo>
                  <a:lnTo>
                    <a:pt x="413" y="350"/>
                  </a:lnTo>
                  <a:lnTo>
                    <a:pt x="419" y="349"/>
                  </a:lnTo>
                  <a:lnTo>
                    <a:pt x="425" y="348"/>
                  </a:lnTo>
                  <a:lnTo>
                    <a:pt x="431" y="344"/>
                  </a:lnTo>
                  <a:lnTo>
                    <a:pt x="435" y="340"/>
                  </a:lnTo>
                  <a:lnTo>
                    <a:pt x="440" y="336"/>
                  </a:lnTo>
                  <a:lnTo>
                    <a:pt x="442" y="330"/>
                  </a:lnTo>
                  <a:lnTo>
                    <a:pt x="444" y="324"/>
                  </a:lnTo>
                  <a:lnTo>
                    <a:pt x="445" y="317"/>
                  </a:lnTo>
                  <a:lnTo>
                    <a:pt x="445" y="317"/>
                  </a:lnTo>
                  <a:lnTo>
                    <a:pt x="445" y="304"/>
                  </a:lnTo>
                  <a:lnTo>
                    <a:pt x="446" y="290"/>
                  </a:lnTo>
                  <a:lnTo>
                    <a:pt x="448" y="276"/>
                  </a:lnTo>
                  <a:lnTo>
                    <a:pt x="450" y="263"/>
                  </a:lnTo>
                  <a:lnTo>
                    <a:pt x="453" y="250"/>
                  </a:lnTo>
                  <a:lnTo>
                    <a:pt x="458" y="237"/>
                  </a:lnTo>
                  <a:lnTo>
                    <a:pt x="462" y="224"/>
                  </a:lnTo>
                  <a:lnTo>
                    <a:pt x="467" y="211"/>
                  </a:lnTo>
                  <a:lnTo>
                    <a:pt x="474" y="199"/>
                  </a:lnTo>
                  <a:lnTo>
                    <a:pt x="480" y="189"/>
                  </a:lnTo>
                  <a:lnTo>
                    <a:pt x="487" y="177"/>
                  </a:lnTo>
                  <a:lnTo>
                    <a:pt x="495" y="166"/>
                  </a:lnTo>
                  <a:lnTo>
                    <a:pt x="503" y="155"/>
                  </a:lnTo>
                  <a:lnTo>
                    <a:pt x="511" y="146"/>
                  </a:lnTo>
                  <a:lnTo>
                    <a:pt x="521" y="136"/>
                  </a:lnTo>
                  <a:lnTo>
                    <a:pt x="531" y="128"/>
                  </a:lnTo>
                  <a:lnTo>
                    <a:pt x="531" y="128"/>
                  </a:lnTo>
                  <a:lnTo>
                    <a:pt x="546" y="115"/>
                  </a:lnTo>
                  <a:lnTo>
                    <a:pt x="546" y="115"/>
                  </a:lnTo>
                  <a:lnTo>
                    <a:pt x="549" y="113"/>
                  </a:lnTo>
                  <a:lnTo>
                    <a:pt x="549" y="113"/>
                  </a:lnTo>
                  <a:lnTo>
                    <a:pt x="565" y="102"/>
                  </a:lnTo>
                  <a:lnTo>
                    <a:pt x="565" y="102"/>
                  </a:lnTo>
                  <a:lnTo>
                    <a:pt x="569" y="100"/>
                  </a:lnTo>
                  <a:lnTo>
                    <a:pt x="569" y="100"/>
                  </a:lnTo>
                  <a:lnTo>
                    <a:pt x="584" y="91"/>
                  </a:lnTo>
                  <a:lnTo>
                    <a:pt x="584" y="91"/>
                  </a:lnTo>
                  <a:lnTo>
                    <a:pt x="591" y="88"/>
                  </a:lnTo>
                  <a:lnTo>
                    <a:pt x="591" y="88"/>
                  </a:lnTo>
                  <a:lnTo>
                    <a:pt x="606" y="81"/>
                  </a:lnTo>
                  <a:lnTo>
                    <a:pt x="606" y="81"/>
                  </a:lnTo>
                  <a:lnTo>
                    <a:pt x="613" y="78"/>
                  </a:lnTo>
                  <a:lnTo>
                    <a:pt x="613" y="78"/>
                  </a:lnTo>
                  <a:lnTo>
                    <a:pt x="628" y="74"/>
                  </a:lnTo>
                  <a:lnTo>
                    <a:pt x="628" y="74"/>
                  </a:lnTo>
                  <a:lnTo>
                    <a:pt x="637" y="72"/>
                  </a:lnTo>
                  <a:lnTo>
                    <a:pt x="637" y="72"/>
                  </a:lnTo>
                  <a:lnTo>
                    <a:pt x="651" y="69"/>
                  </a:lnTo>
                  <a:lnTo>
                    <a:pt x="651" y="69"/>
                  </a:lnTo>
                  <a:lnTo>
                    <a:pt x="664" y="66"/>
                  </a:lnTo>
                  <a:lnTo>
                    <a:pt x="664" y="66"/>
                  </a:lnTo>
                  <a:lnTo>
                    <a:pt x="675" y="64"/>
                  </a:lnTo>
                  <a:lnTo>
                    <a:pt x="675" y="64"/>
                  </a:lnTo>
                  <a:lnTo>
                    <a:pt x="699" y="63"/>
                  </a:lnTo>
                  <a:lnTo>
                    <a:pt x="699" y="63"/>
                  </a:lnTo>
                  <a:lnTo>
                    <a:pt x="712" y="63"/>
                  </a:lnTo>
                  <a:lnTo>
                    <a:pt x="725" y="64"/>
                  </a:lnTo>
                  <a:lnTo>
                    <a:pt x="738" y="66"/>
                  </a:lnTo>
                  <a:lnTo>
                    <a:pt x="750" y="69"/>
                  </a:lnTo>
                  <a:lnTo>
                    <a:pt x="774" y="75"/>
                  </a:lnTo>
                  <a:lnTo>
                    <a:pt x="798" y="84"/>
                  </a:lnTo>
                  <a:lnTo>
                    <a:pt x="820" y="94"/>
                  </a:lnTo>
                  <a:lnTo>
                    <a:pt x="841" y="107"/>
                  </a:lnTo>
                  <a:lnTo>
                    <a:pt x="860" y="121"/>
                  </a:lnTo>
                  <a:lnTo>
                    <a:pt x="878" y="138"/>
                  </a:lnTo>
                  <a:lnTo>
                    <a:pt x="896" y="157"/>
                  </a:lnTo>
                  <a:lnTo>
                    <a:pt x="910" y="176"/>
                  </a:lnTo>
                  <a:lnTo>
                    <a:pt x="922" y="196"/>
                  </a:lnTo>
                  <a:lnTo>
                    <a:pt x="933" y="219"/>
                  </a:lnTo>
                  <a:lnTo>
                    <a:pt x="942" y="242"/>
                  </a:lnTo>
                  <a:lnTo>
                    <a:pt x="948" y="267"/>
                  </a:lnTo>
                  <a:lnTo>
                    <a:pt x="950" y="279"/>
                  </a:lnTo>
                  <a:lnTo>
                    <a:pt x="952" y="292"/>
                  </a:lnTo>
                  <a:lnTo>
                    <a:pt x="953" y="305"/>
                  </a:lnTo>
                  <a:lnTo>
                    <a:pt x="953" y="317"/>
                  </a:lnTo>
                  <a:lnTo>
                    <a:pt x="953" y="317"/>
                  </a:lnTo>
                  <a:lnTo>
                    <a:pt x="952" y="342"/>
                  </a:lnTo>
                  <a:lnTo>
                    <a:pt x="951" y="366"/>
                  </a:lnTo>
                  <a:lnTo>
                    <a:pt x="949" y="389"/>
                  </a:lnTo>
                  <a:lnTo>
                    <a:pt x="946" y="413"/>
                  </a:lnTo>
                  <a:lnTo>
                    <a:pt x="942" y="437"/>
                  </a:lnTo>
                  <a:lnTo>
                    <a:pt x="936" y="460"/>
                  </a:lnTo>
                  <a:lnTo>
                    <a:pt x="930" y="484"/>
                  </a:lnTo>
                  <a:lnTo>
                    <a:pt x="923" y="506"/>
                  </a:lnTo>
                  <a:lnTo>
                    <a:pt x="915" y="529"/>
                  </a:lnTo>
                  <a:lnTo>
                    <a:pt x="906" y="551"/>
                  </a:lnTo>
                  <a:lnTo>
                    <a:pt x="897" y="573"/>
                  </a:lnTo>
                  <a:lnTo>
                    <a:pt x="886" y="595"/>
                  </a:lnTo>
                  <a:lnTo>
                    <a:pt x="875" y="617"/>
                  </a:lnTo>
                  <a:lnTo>
                    <a:pt x="862" y="637"/>
                  </a:lnTo>
                  <a:lnTo>
                    <a:pt x="849" y="659"/>
                  </a:lnTo>
                  <a:lnTo>
                    <a:pt x="835" y="679"/>
                  </a:lnTo>
                  <a:lnTo>
                    <a:pt x="820" y="699"/>
                  </a:lnTo>
                  <a:lnTo>
                    <a:pt x="805" y="719"/>
                  </a:lnTo>
                  <a:lnTo>
                    <a:pt x="788" y="738"/>
                  </a:lnTo>
                  <a:lnTo>
                    <a:pt x="771" y="757"/>
                  </a:lnTo>
                  <a:lnTo>
                    <a:pt x="754" y="776"/>
                  </a:lnTo>
                  <a:lnTo>
                    <a:pt x="735" y="794"/>
                  </a:lnTo>
                  <a:lnTo>
                    <a:pt x="715" y="812"/>
                  </a:lnTo>
                  <a:lnTo>
                    <a:pt x="695" y="829"/>
                  </a:lnTo>
                  <a:lnTo>
                    <a:pt x="675" y="846"/>
                  </a:lnTo>
                  <a:lnTo>
                    <a:pt x="653" y="863"/>
                  </a:lnTo>
                  <a:lnTo>
                    <a:pt x="631" y="879"/>
                  </a:lnTo>
                  <a:lnTo>
                    <a:pt x="607" y="894"/>
                  </a:lnTo>
                  <a:lnTo>
                    <a:pt x="583" y="909"/>
                  </a:lnTo>
                  <a:lnTo>
                    <a:pt x="559" y="924"/>
                  </a:lnTo>
                  <a:lnTo>
                    <a:pt x="534" y="937"/>
                  </a:lnTo>
                  <a:lnTo>
                    <a:pt x="508" y="950"/>
                  </a:lnTo>
                  <a:lnTo>
                    <a:pt x="508" y="950"/>
                  </a:lnTo>
                  <a:close/>
                  <a:moveTo>
                    <a:pt x="699" y="126"/>
                  </a:moveTo>
                  <a:lnTo>
                    <a:pt x="699" y="126"/>
                  </a:lnTo>
                  <a:lnTo>
                    <a:pt x="693" y="128"/>
                  </a:lnTo>
                  <a:lnTo>
                    <a:pt x="686" y="130"/>
                  </a:lnTo>
                  <a:lnTo>
                    <a:pt x="681" y="132"/>
                  </a:lnTo>
                  <a:lnTo>
                    <a:pt x="677" y="136"/>
                  </a:lnTo>
                  <a:lnTo>
                    <a:pt x="672" y="140"/>
                  </a:lnTo>
                  <a:lnTo>
                    <a:pt x="669" y="147"/>
                  </a:lnTo>
                  <a:lnTo>
                    <a:pt x="668" y="152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8" y="165"/>
                  </a:lnTo>
                  <a:lnTo>
                    <a:pt x="669" y="172"/>
                  </a:lnTo>
                  <a:lnTo>
                    <a:pt x="672" y="177"/>
                  </a:lnTo>
                  <a:lnTo>
                    <a:pt x="677" y="181"/>
                  </a:lnTo>
                  <a:lnTo>
                    <a:pt x="681" y="185"/>
                  </a:lnTo>
                  <a:lnTo>
                    <a:pt x="686" y="188"/>
                  </a:lnTo>
                  <a:lnTo>
                    <a:pt x="693" y="190"/>
                  </a:lnTo>
                  <a:lnTo>
                    <a:pt x="699" y="191"/>
                  </a:lnTo>
                  <a:lnTo>
                    <a:pt x="699" y="191"/>
                  </a:lnTo>
                  <a:lnTo>
                    <a:pt x="712" y="191"/>
                  </a:lnTo>
                  <a:lnTo>
                    <a:pt x="725" y="193"/>
                  </a:lnTo>
                  <a:lnTo>
                    <a:pt x="737" y="196"/>
                  </a:lnTo>
                  <a:lnTo>
                    <a:pt x="749" y="201"/>
                  </a:lnTo>
                  <a:lnTo>
                    <a:pt x="759" y="206"/>
                  </a:lnTo>
                  <a:lnTo>
                    <a:pt x="770" y="212"/>
                  </a:lnTo>
                  <a:lnTo>
                    <a:pt x="780" y="220"/>
                  </a:lnTo>
                  <a:lnTo>
                    <a:pt x="789" y="227"/>
                  </a:lnTo>
                  <a:lnTo>
                    <a:pt x="797" y="237"/>
                  </a:lnTo>
                  <a:lnTo>
                    <a:pt x="804" y="247"/>
                  </a:lnTo>
                  <a:lnTo>
                    <a:pt x="811" y="257"/>
                  </a:lnTo>
                  <a:lnTo>
                    <a:pt x="816" y="268"/>
                  </a:lnTo>
                  <a:lnTo>
                    <a:pt x="820" y="280"/>
                  </a:lnTo>
                  <a:lnTo>
                    <a:pt x="824" y="292"/>
                  </a:lnTo>
                  <a:lnTo>
                    <a:pt x="826" y="305"/>
                  </a:lnTo>
                  <a:lnTo>
                    <a:pt x="826" y="317"/>
                  </a:lnTo>
                  <a:lnTo>
                    <a:pt x="826" y="317"/>
                  </a:lnTo>
                  <a:lnTo>
                    <a:pt x="827" y="324"/>
                  </a:lnTo>
                  <a:lnTo>
                    <a:pt x="829" y="330"/>
                  </a:lnTo>
                  <a:lnTo>
                    <a:pt x="831" y="336"/>
                  </a:lnTo>
                  <a:lnTo>
                    <a:pt x="835" y="340"/>
                  </a:lnTo>
                  <a:lnTo>
                    <a:pt x="840" y="344"/>
                  </a:lnTo>
                  <a:lnTo>
                    <a:pt x="845" y="348"/>
                  </a:lnTo>
                  <a:lnTo>
                    <a:pt x="852" y="349"/>
                  </a:lnTo>
                  <a:lnTo>
                    <a:pt x="858" y="350"/>
                  </a:lnTo>
                  <a:lnTo>
                    <a:pt x="858" y="350"/>
                  </a:lnTo>
                  <a:lnTo>
                    <a:pt x="864" y="349"/>
                  </a:lnTo>
                  <a:lnTo>
                    <a:pt x="870" y="348"/>
                  </a:lnTo>
                  <a:lnTo>
                    <a:pt x="876" y="344"/>
                  </a:lnTo>
                  <a:lnTo>
                    <a:pt x="881" y="340"/>
                  </a:lnTo>
                  <a:lnTo>
                    <a:pt x="885" y="336"/>
                  </a:lnTo>
                  <a:lnTo>
                    <a:pt x="887" y="330"/>
                  </a:lnTo>
                  <a:lnTo>
                    <a:pt x="889" y="324"/>
                  </a:lnTo>
                  <a:lnTo>
                    <a:pt x="890" y="317"/>
                  </a:lnTo>
                  <a:lnTo>
                    <a:pt x="890" y="317"/>
                  </a:lnTo>
                  <a:lnTo>
                    <a:pt x="889" y="298"/>
                  </a:lnTo>
                  <a:lnTo>
                    <a:pt x="886" y="279"/>
                  </a:lnTo>
                  <a:lnTo>
                    <a:pt x="882" y="261"/>
                  </a:lnTo>
                  <a:lnTo>
                    <a:pt x="875" y="243"/>
                  </a:lnTo>
                  <a:lnTo>
                    <a:pt x="867" y="227"/>
                  </a:lnTo>
                  <a:lnTo>
                    <a:pt x="857" y="211"/>
                  </a:lnTo>
                  <a:lnTo>
                    <a:pt x="846" y="196"/>
                  </a:lnTo>
                  <a:lnTo>
                    <a:pt x="833" y="183"/>
                  </a:lnTo>
                  <a:lnTo>
                    <a:pt x="820" y="170"/>
                  </a:lnTo>
                  <a:lnTo>
                    <a:pt x="805" y="160"/>
                  </a:lnTo>
                  <a:lnTo>
                    <a:pt x="789" y="150"/>
                  </a:lnTo>
                  <a:lnTo>
                    <a:pt x="773" y="142"/>
                  </a:lnTo>
                  <a:lnTo>
                    <a:pt x="756" y="135"/>
                  </a:lnTo>
                  <a:lnTo>
                    <a:pt x="738" y="131"/>
                  </a:lnTo>
                  <a:lnTo>
                    <a:pt x="719" y="128"/>
                  </a:lnTo>
                  <a:lnTo>
                    <a:pt x="699" y="126"/>
                  </a:lnTo>
                  <a:lnTo>
                    <a:pt x="699" y="1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2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11" name="原创设计师QQ69613753    _3"/>
          <p:cNvGrpSpPr/>
          <p:nvPr/>
        </p:nvGrpSpPr>
        <p:grpSpPr>
          <a:xfrm>
            <a:off x="6214376" y="1758268"/>
            <a:ext cx="4452449" cy="1184940"/>
            <a:chOff x="6075851" y="1950679"/>
            <a:chExt cx="4452449" cy="1184940"/>
          </a:xfrm>
        </p:grpSpPr>
        <p:grpSp>
          <p:nvGrpSpPr>
            <p:cNvPr id="12" name="组合 11"/>
            <p:cNvGrpSpPr/>
            <p:nvPr/>
          </p:nvGrpSpPr>
          <p:grpSpPr>
            <a:xfrm>
              <a:off x="6075851" y="2136749"/>
              <a:ext cx="812800" cy="812800"/>
              <a:chOff x="6075851" y="2105471"/>
              <a:chExt cx="812800" cy="812800"/>
            </a:xfrm>
          </p:grpSpPr>
          <p:sp>
            <p:nvSpPr>
              <p:cNvPr id="14" name="椭圆 13"/>
              <p:cNvSpPr/>
              <p:nvPr/>
            </p:nvSpPr>
            <p:spPr>
              <a:xfrm>
                <a:off x="6075851" y="2105471"/>
                <a:ext cx="812800" cy="8128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5" name="Freeform 96"/>
              <p:cNvSpPr>
                <a:spLocks noEditPoints="1"/>
              </p:cNvSpPr>
              <p:nvPr/>
            </p:nvSpPr>
            <p:spPr bwMode="auto">
              <a:xfrm>
                <a:off x="6321120" y="2350740"/>
                <a:ext cx="322263" cy="322263"/>
              </a:xfrm>
              <a:custGeom>
                <a:avLst/>
                <a:gdLst>
                  <a:gd name="T0" fmla="*/ 658 w 1017"/>
                  <a:gd name="T1" fmla="*/ 2 h 1017"/>
                  <a:gd name="T2" fmla="*/ 600 w 1017"/>
                  <a:gd name="T3" fmla="*/ 16 h 1017"/>
                  <a:gd name="T4" fmla="*/ 551 w 1017"/>
                  <a:gd name="T5" fmla="*/ 36 h 1017"/>
                  <a:gd name="T6" fmla="*/ 513 w 1017"/>
                  <a:gd name="T7" fmla="*/ 61 h 1017"/>
                  <a:gd name="T8" fmla="*/ 393 w 1017"/>
                  <a:gd name="T9" fmla="*/ 10 h 1017"/>
                  <a:gd name="T10" fmla="*/ 269 w 1017"/>
                  <a:gd name="T11" fmla="*/ 3 h 1017"/>
                  <a:gd name="T12" fmla="*/ 166 w 1017"/>
                  <a:gd name="T13" fmla="*/ 39 h 1017"/>
                  <a:gd name="T14" fmla="*/ 82 w 1017"/>
                  <a:gd name="T15" fmla="*/ 104 h 1017"/>
                  <a:gd name="T16" fmla="*/ 24 w 1017"/>
                  <a:gd name="T17" fmla="*/ 194 h 1017"/>
                  <a:gd name="T18" fmla="*/ 0 w 1017"/>
                  <a:gd name="T19" fmla="*/ 301 h 1017"/>
                  <a:gd name="T20" fmla="*/ 13 w 1017"/>
                  <a:gd name="T21" fmla="*/ 451 h 1017"/>
                  <a:gd name="T22" fmla="*/ 74 w 1017"/>
                  <a:gd name="T23" fmla="*/ 625 h 1017"/>
                  <a:gd name="T24" fmla="*/ 182 w 1017"/>
                  <a:gd name="T25" fmla="*/ 784 h 1017"/>
                  <a:gd name="T26" fmla="*/ 333 w 1017"/>
                  <a:gd name="T27" fmla="*/ 919 h 1017"/>
                  <a:gd name="T28" fmla="*/ 494 w 1017"/>
                  <a:gd name="T29" fmla="*/ 1014 h 1017"/>
                  <a:gd name="T30" fmla="*/ 550 w 1017"/>
                  <a:gd name="T31" fmla="*/ 1000 h 1017"/>
                  <a:gd name="T32" fmla="*/ 730 w 1017"/>
                  <a:gd name="T33" fmla="*/ 883 h 1017"/>
                  <a:gd name="T34" fmla="*/ 869 w 1017"/>
                  <a:gd name="T35" fmla="*/ 740 h 1017"/>
                  <a:gd name="T36" fmla="*/ 964 w 1017"/>
                  <a:gd name="T37" fmla="*/ 577 h 1017"/>
                  <a:gd name="T38" fmla="*/ 1013 w 1017"/>
                  <a:gd name="T39" fmla="*/ 398 h 1017"/>
                  <a:gd name="T40" fmla="*/ 1014 w 1017"/>
                  <a:gd name="T41" fmla="*/ 269 h 1017"/>
                  <a:gd name="T42" fmla="*/ 978 w 1017"/>
                  <a:gd name="T43" fmla="*/ 166 h 1017"/>
                  <a:gd name="T44" fmla="*/ 913 w 1017"/>
                  <a:gd name="T45" fmla="*/ 82 h 1017"/>
                  <a:gd name="T46" fmla="*/ 823 w 1017"/>
                  <a:gd name="T47" fmla="*/ 25 h 1017"/>
                  <a:gd name="T48" fmla="*/ 715 w 1017"/>
                  <a:gd name="T49" fmla="*/ 0 h 1017"/>
                  <a:gd name="T50" fmla="*/ 433 w 1017"/>
                  <a:gd name="T51" fmla="*/ 909 h 1017"/>
                  <a:gd name="T52" fmla="*/ 281 w 1017"/>
                  <a:gd name="T53" fmla="*/ 794 h 1017"/>
                  <a:gd name="T54" fmla="*/ 167 w 1017"/>
                  <a:gd name="T55" fmla="*/ 659 h 1017"/>
                  <a:gd name="T56" fmla="*/ 93 w 1017"/>
                  <a:gd name="T57" fmla="*/ 506 h 1017"/>
                  <a:gd name="T58" fmla="*/ 63 w 1017"/>
                  <a:gd name="T59" fmla="*/ 342 h 1017"/>
                  <a:gd name="T60" fmla="*/ 75 w 1017"/>
                  <a:gd name="T61" fmla="*/ 242 h 1017"/>
                  <a:gd name="T62" fmla="*/ 176 w 1017"/>
                  <a:gd name="T63" fmla="*/ 107 h 1017"/>
                  <a:gd name="T64" fmla="*/ 304 w 1017"/>
                  <a:gd name="T65" fmla="*/ 63 h 1017"/>
                  <a:gd name="T66" fmla="*/ 411 w 1017"/>
                  <a:gd name="T67" fmla="*/ 81 h 1017"/>
                  <a:gd name="T68" fmla="*/ 414 w 1017"/>
                  <a:gd name="T69" fmla="*/ 178 h 1017"/>
                  <a:gd name="T70" fmla="*/ 383 w 1017"/>
                  <a:gd name="T71" fmla="*/ 288 h 1017"/>
                  <a:gd name="T72" fmla="*/ 390 w 1017"/>
                  <a:gd name="T73" fmla="*/ 340 h 1017"/>
                  <a:gd name="T74" fmla="*/ 425 w 1017"/>
                  <a:gd name="T75" fmla="*/ 348 h 1017"/>
                  <a:gd name="T76" fmla="*/ 445 w 1017"/>
                  <a:gd name="T77" fmla="*/ 317 h 1017"/>
                  <a:gd name="T78" fmla="*/ 462 w 1017"/>
                  <a:gd name="T79" fmla="*/ 224 h 1017"/>
                  <a:gd name="T80" fmla="*/ 511 w 1017"/>
                  <a:gd name="T81" fmla="*/ 146 h 1017"/>
                  <a:gd name="T82" fmla="*/ 549 w 1017"/>
                  <a:gd name="T83" fmla="*/ 113 h 1017"/>
                  <a:gd name="T84" fmla="*/ 591 w 1017"/>
                  <a:gd name="T85" fmla="*/ 88 h 1017"/>
                  <a:gd name="T86" fmla="*/ 628 w 1017"/>
                  <a:gd name="T87" fmla="*/ 74 h 1017"/>
                  <a:gd name="T88" fmla="*/ 675 w 1017"/>
                  <a:gd name="T89" fmla="*/ 64 h 1017"/>
                  <a:gd name="T90" fmla="*/ 750 w 1017"/>
                  <a:gd name="T91" fmla="*/ 69 h 1017"/>
                  <a:gd name="T92" fmla="*/ 896 w 1017"/>
                  <a:gd name="T93" fmla="*/ 157 h 1017"/>
                  <a:gd name="T94" fmla="*/ 952 w 1017"/>
                  <a:gd name="T95" fmla="*/ 292 h 1017"/>
                  <a:gd name="T96" fmla="*/ 946 w 1017"/>
                  <a:gd name="T97" fmla="*/ 413 h 1017"/>
                  <a:gd name="T98" fmla="*/ 897 w 1017"/>
                  <a:gd name="T99" fmla="*/ 573 h 1017"/>
                  <a:gd name="T100" fmla="*/ 805 w 1017"/>
                  <a:gd name="T101" fmla="*/ 719 h 1017"/>
                  <a:gd name="T102" fmla="*/ 675 w 1017"/>
                  <a:gd name="T103" fmla="*/ 846 h 1017"/>
                  <a:gd name="T104" fmla="*/ 508 w 1017"/>
                  <a:gd name="T105" fmla="*/ 950 h 1017"/>
                  <a:gd name="T106" fmla="*/ 677 w 1017"/>
                  <a:gd name="T107" fmla="*/ 136 h 1017"/>
                  <a:gd name="T108" fmla="*/ 669 w 1017"/>
                  <a:gd name="T109" fmla="*/ 172 h 1017"/>
                  <a:gd name="T110" fmla="*/ 699 w 1017"/>
                  <a:gd name="T111" fmla="*/ 191 h 1017"/>
                  <a:gd name="T112" fmla="*/ 780 w 1017"/>
                  <a:gd name="T113" fmla="*/ 220 h 1017"/>
                  <a:gd name="T114" fmla="*/ 824 w 1017"/>
                  <a:gd name="T115" fmla="*/ 292 h 1017"/>
                  <a:gd name="T116" fmla="*/ 835 w 1017"/>
                  <a:gd name="T117" fmla="*/ 340 h 1017"/>
                  <a:gd name="T118" fmla="*/ 870 w 1017"/>
                  <a:gd name="T119" fmla="*/ 348 h 1017"/>
                  <a:gd name="T120" fmla="*/ 890 w 1017"/>
                  <a:gd name="T121" fmla="*/ 317 h 1017"/>
                  <a:gd name="T122" fmla="*/ 846 w 1017"/>
                  <a:gd name="T123" fmla="*/ 196 h 1017"/>
                  <a:gd name="T124" fmla="*/ 738 w 1017"/>
                  <a:gd name="T125" fmla="*/ 131 h 10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17" h="1017">
                    <a:moveTo>
                      <a:pt x="699" y="0"/>
                    </a:moveTo>
                    <a:lnTo>
                      <a:pt x="699" y="0"/>
                    </a:lnTo>
                    <a:lnTo>
                      <a:pt x="684" y="0"/>
                    </a:lnTo>
                    <a:lnTo>
                      <a:pt x="669" y="1"/>
                    </a:lnTo>
                    <a:lnTo>
                      <a:pt x="669" y="1"/>
                    </a:lnTo>
                    <a:lnTo>
                      <a:pt x="658" y="2"/>
                    </a:lnTo>
                    <a:lnTo>
                      <a:pt x="658" y="2"/>
                    </a:lnTo>
                    <a:lnTo>
                      <a:pt x="641" y="5"/>
                    </a:lnTo>
                    <a:lnTo>
                      <a:pt x="641" y="5"/>
                    </a:lnTo>
                    <a:lnTo>
                      <a:pt x="628" y="7"/>
                    </a:lnTo>
                    <a:lnTo>
                      <a:pt x="628" y="7"/>
                    </a:lnTo>
                    <a:lnTo>
                      <a:pt x="613" y="12"/>
                    </a:lnTo>
                    <a:lnTo>
                      <a:pt x="613" y="12"/>
                    </a:lnTo>
                    <a:lnTo>
                      <a:pt x="600" y="16"/>
                    </a:lnTo>
                    <a:lnTo>
                      <a:pt x="600" y="16"/>
                    </a:lnTo>
                    <a:lnTo>
                      <a:pt x="588" y="20"/>
                    </a:lnTo>
                    <a:lnTo>
                      <a:pt x="588" y="20"/>
                    </a:lnTo>
                    <a:lnTo>
                      <a:pt x="573" y="27"/>
                    </a:lnTo>
                    <a:lnTo>
                      <a:pt x="558" y="33"/>
                    </a:lnTo>
                    <a:lnTo>
                      <a:pt x="558" y="33"/>
                    </a:lnTo>
                    <a:lnTo>
                      <a:pt x="551" y="36"/>
                    </a:lnTo>
                    <a:lnTo>
                      <a:pt x="551" y="36"/>
                    </a:lnTo>
                    <a:lnTo>
                      <a:pt x="535" y="45"/>
                    </a:lnTo>
                    <a:lnTo>
                      <a:pt x="535" y="45"/>
                    </a:lnTo>
                    <a:lnTo>
                      <a:pt x="528" y="50"/>
                    </a:lnTo>
                    <a:lnTo>
                      <a:pt x="528" y="50"/>
                    </a:lnTo>
                    <a:lnTo>
                      <a:pt x="513" y="61"/>
                    </a:lnTo>
                    <a:lnTo>
                      <a:pt x="513" y="61"/>
                    </a:lnTo>
                    <a:lnTo>
                      <a:pt x="508" y="63"/>
                    </a:lnTo>
                    <a:lnTo>
                      <a:pt x="508" y="63"/>
                    </a:lnTo>
                    <a:lnTo>
                      <a:pt x="487" y="49"/>
                    </a:lnTo>
                    <a:lnTo>
                      <a:pt x="465" y="36"/>
                    </a:lnTo>
                    <a:lnTo>
                      <a:pt x="442" y="26"/>
                    </a:lnTo>
                    <a:lnTo>
                      <a:pt x="418" y="16"/>
                    </a:lnTo>
                    <a:lnTo>
                      <a:pt x="393" y="10"/>
                    </a:lnTo>
                    <a:lnTo>
                      <a:pt x="369" y="4"/>
                    </a:lnTo>
                    <a:lnTo>
                      <a:pt x="343" y="1"/>
                    </a:lnTo>
                    <a:lnTo>
                      <a:pt x="317" y="0"/>
                    </a:lnTo>
                    <a:lnTo>
                      <a:pt x="317" y="0"/>
                    </a:lnTo>
                    <a:lnTo>
                      <a:pt x="301" y="0"/>
                    </a:lnTo>
                    <a:lnTo>
                      <a:pt x="285" y="1"/>
                    </a:lnTo>
                    <a:lnTo>
                      <a:pt x="269" y="3"/>
                    </a:lnTo>
                    <a:lnTo>
                      <a:pt x="253" y="6"/>
                    </a:lnTo>
                    <a:lnTo>
                      <a:pt x="238" y="10"/>
                    </a:lnTo>
                    <a:lnTo>
                      <a:pt x="223" y="14"/>
                    </a:lnTo>
                    <a:lnTo>
                      <a:pt x="208" y="19"/>
                    </a:lnTo>
                    <a:lnTo>
                      <a:pt x="194" y="25"/>
                    </a:lnTo>
                    <a:lnTo>
                      <a:pt x="180" y="31"/>
                    </a:lnTo>
                    <a:lnTo>
                      <a:pt x="166" y="39"/>
                    </a:lnTo>
                    <a:lnTo>
                      <a:pt x="152" y="46"/>
                    </a:lnTo>
                    <a:lnTo>
                      <a:pt x="139" y="55"/>
                    </a:lnTo>
                    <a:lnTo>
                      <a:pt x="127" y="63"/>
                    </a:lnTo>
                    <a:lnTo>
                      <a:pt x="116" y="73"/>
                    </a:lnTo>
                    <a:lnTo>
                      <a:pt x="104" y="82"/>
                    </a:lnTo>
                    <a:lnTo>
                      <a:pt x="93" y="93"/>
                    </a:lnTo>
                    <a:lnTo>
                      <a:pt x="82" y="104"/>
                    </a:lnTo>
                    <a:lnTo>
                      <a:pt x="72" y="116"/>
                    </a:lnTo>
                    <a:lnTo>
                      <a:pt x="63" y="128"/>
                    </a:lnTo>
                    <a:lnTo>
                      <a:pt x="53" y="140"/>
                    </a:lnTo>
                    <a:lnTo>
                      <a:pt x="46" y="153"/>
                    </a:lnTo>
                    <a:lnTo>
                      <a:pt x="37" y="166"/>
                    </a:lnTo>
                    <a:lnTo>
                      <a:pt x="31" y="180"/>
                    </a:lnTo>
                    <a:lnTo>
                      <a:pt x="24" y="194"/>
                    </a:lnTo>
                    <a:lnTo>
                      <a:pt x="19" y="208"/>
                    </a:lnTo>
                    <a:lnTo>
                      <a:pt x="14" y="223"/>
                    </a:lnTo>
                    <a:lnTo>
                      <a:pt x="9" y="238"/>
                    </a:lnTo>
                    <a:lnTo>
                      <a:pt x="6" y="254"/>
                    </a:lnTo>
                    <a:lnTo>
                      <a:pt x="3" y="269"/>
                    </a:lnTo>
                    <a:lnTo>
                      <a:pt x="1" y="285"/>
                    </a:lnTo>
                    <a:lnTo>
                      <a:pt x="0" y="301"/>
                    </a:lnTo>
                    <a:lnTo>
                      <a:pt x="0" y="317"/>
                    </a:lnTo>
                    <a:lnTo>
                      <a:pt x="0" y="317"/>
                    </a:lnTo>
                    <a:lnTo>
                      <a:pt x="0" y="344"/>
                    </a:lnTo>
                    <a:lnTo>
                      <a:pt x="2" y="371"/>
                    </a:lnTo>
                    <a:lnTo>
                      <a:pt x="4" y="398"/>
                    </a:lnTo>
                    <a:lnTo>
                      <a:pt x="8" y="425"/>
                    </a:lnTo>
                    <a:lnTo>
                      <a:pt x="13" y="451"/>
                    </a:lnTo>
                    <a:lnTo>
                      <a:pt x="18" y="476"/>
                    </a:lnTo>
                    <a:lnTo>
                      <a:pt x="25" y="502"/>
                    </a:lnTo>
                    <a:lnTo>
                      <a:pt x="33" y="527"/>
                    </a:lnTo>
                    <a:lnTo>
                      <a:pt x="41" y="552"/>
                    </a:lnTo>
                    <a:lnTo>
                      <a:pt x="51" y="577"/>
                    </a:lnTo>
                    <a:lnTo>
                      <a:pt x="62" y="602"/>
                    </a:lnTo>
                    <a:lnTo>
                      <a:pt x="74" y="625"/>
                    </a:lnTo>
                    <a:lnTo>
                      <a:pt x="87" y="649"/>
                    </a:lnTo>
                    <a:lnTo>
                      <a:pt x="100" y="673"/>
                    </a:lnTo>
                    <a:lnTo>
                      <a:pt x="116" y="696"/>
                    </a:lnTo>
                    <a:lnTo>
                      <a:pt x="131" y="719"/>
                    </a:lnTo>
                    <a:lnTo>
                      <a:pt x="147" y="740"/>
                    </a:lnTo>
                    <a:lnTo>
                      <a:pt x="164" y="763"/>
                    </a:lnTo>
                    <a:lnTo>
                      <a:pt x="182" y="784"/>
                    </a:lnTo>
                    <a:lnTo>
                      <a:pt x="201" y="805"/>
                    </a:lnTo>
                    <a:lnTo>
                      <a:pt x="222" y="825"/>
                    </a:lnTo>
                    <a:lnTo>
                      <a:pt x="242" y="845"/>
                    </a:lnTo>
                    <a:lnTo>
                      <a:pt x="264" y="865"/>
                    </a:lnTo>
                    <a:lnTo>
                      <a:pt x="286" y="883"/>
                    </a:lnTo>
                    <a:lnTo>
                      <a:pt x="310" y="902"/>
                    </a:lnTo>
                    <a:lnTo>
                      <a:pt x="333" y="919"/>
                    </a:lnTo>
                    <a:lnTo>
                      <a:pt x="358" y="937"/>
                    </a:lnTo>
                    <a:lnTo>
                      <a:pt x="384" y="954"/>
                    </a:lnTo>
                    <a:lnTo>
                      <a:pt x="411" y="970"/>
                    </a:lnTo>
                    <a:lnTo>
                      <a:pt x="437" y="985"/>
                    </a:lnTo>
                    <a:lnTo>
                      <a:pt x="465" y="1000"/>
                    </a:lnTo>
                    <a:lnTo>
                      <a:pt x="494" y="1014"/>
                    </a:lnTo>
                    <a:lnTo>
                      <a:pt x="494" y="1014"/>
                    </a:lnTo>
                    <a:lnTo>
                      <a:pt x="501" y="1017"/>
                    </a:lnTo>
                    <a:lnTo>
                      <a:pt x="508" y="1017"/>
                    </a:lnTo>
                    <a:lnTo>
                      <a:pt x="508" y="1017"/>
                    </a:lnTo>
                    <a:lnTo>
                      <a:pt x="515" y="1017"/>
                    </a:lnTo>
                    <a:lnTo>
                      <a:pt x="522" y="1014"/>
                    </a:lnTo>
                    <a:lnTo>
                      <a:pt x="522" y="1014"/>
                    </a:lnTo>
                    <a:lnTo>
                      <a:pt x="550" y="1000"/>
                    </a:lnTo>
                    <a:lnTo>
                      <a:pt x="578" y="985"/>
                    </a:lnTo>
                    <a:lnTo>
                      <a:pt x="606" y="970"/>
                    </a:lnTo>
                    <a:lnTo>
                      <a:pt x="632" y="954"/>
                    </a:lnTo>
                    <a:lnTo>
                      <a:pt x="657" y="937"/>
                    </a:lnTo>
                    <a:lnTo>
                      <a:pt x="683" y="919"/>
                    </a:lnTo>
                    <a:lnTo>
                      <a:pt x="707" y="902"/>
                    </a:lnTo>
                    <a:lnTo>
                      <a:pt x="730" y="883"/>
                    </a:lnTo>
                    <a:lnTo>
                      <a:pt x="753" y="865"/>
                    </a:lnTo>
                    <a:lnTo>
                      <a:pt x="774" y="845"/>
                    </a:lnTo>
                    <a:lnTo>
                      <a:pt x="795" y="825"/>
                    </a:lnTo>
                    <a:lnTo>
                      <a:pt x="815" y="805"/>
                    </a:lnTo>
                    <a:lnTo>
                      <a:pt x="833" y="784"/>
                    </a:lnTo>
                    <a:lnTo>
                      <a:pt x="852" y="763"/>
                    </a:lnTo>
                    <a:lnTo>
                      <a:pt x="869" y="740"/>
                    </a:lnTo>
                    <a:lnTo>
                      <a:pt x="886" y="719"/>
                    </a:lnTo>
                    <a:lnTo>
                      <a:pt x="901" y="696"/>
                    </a:lnTo>
                    <a:lnTo>
                      <a:pt x="916" y="673"/>
                    </a:lnTo>
                    <a:lnTo>
                      <a:pt x="929" y="649"/>
                    </a:lnTo>
                    <a:lnTo>
                      <a:pt x="942" y="625"/>
                    </a:lnTo>
                    <a:lnTo>
                      <a:pt x="953" y="602"/>
                    </a:lnTo>
                    <a:lnTo>
                      <a:pt x="964" y="577"/>
                    </a:lnTo>
                    <a:lnTo>
                      <a:pt x="974" y="552"/>
                    </a:lnTo>
                    <a:lnTo>
                      <a:pt x="984" y="527"/>
                    </a:lnTo>
                    <a:lnTo>
                      <a:pt x="991" y="502"/>
                    </a:lnTo>
                    <a:lnTo>
                      <a:pt x="997" y="476"/>
                    </a:lnTo>
                    <a:lnTo>
                      <a:pt x="1004" y="451"/>
                    </a:lnTo>
                    <a:lnTo>
                      <a:pt x="1008" y="425"/>
                    </a:lnTo>
                    <a:lnTo>
                      <a:pt x="1013" y="398"/>
                    </a:lnTo>
                    <a:lnTo>
                      <a:pt x="1015" y="371"/>
                    </a:lnTo>
                    <a:lnTo>
                      <a:pt x="1017" y="344"/>
                    </a:lnTo>
                    <a:lnTo>
                      <a:pt x="1017" y="317"/>
                    </a:lnTo>
                    <a:lnTo>
                      <a:pt x="1017" y="317"/>
                    </a:lnTo>
                    <a:lnTo>
                      <a:pt x="1017" y="301"/>
                    </a:lnTo>
                    <a:lnTo>
                      <a:pt x="1016" y="285"/>
                    </a:lnTo>
                    <a:lnTo>
                      <a:pt x="1014" y="269"/>
                    </a:lnTo>
                    <a:lnTo>
                      <a:pt x="1010" y="254"/>
                    </a:lnTo>
                    <a:lnTo>
                      <a:pt x="1007" y="238"/>
                    </a:lnTo>
                    <a:lnTo>
                      <a:pt x="1003" y="223"/>
                    </a:lnTo>
                    <a:lnTo>
                      <a:pt x="997" y="208"/>
                    </a:lnTo>
                    <a:lnTo>
                      <a:pt x="992" y="194"/>
                    </a:lnTo>
                    <a:lnTo>
                      <a:pt x="986" y="180"/>
                    </a:lnTo>
                    <a:lnTo>
                      <a:pt x="978" y="166"/>
                    </a:lnTo>
                    <a:lnTo>
                      <a:pt x="971" y="153"/>
                    </a:lnTo>
                    <a:lnTo>
                      <a:pt x="962" y="140"/>
                    </a:lnTo>
                    <a:lnTo>
                      <a:pt x="953" y="128"/>
                    </a:lnTo>
                    <a:lnTo>
                      <a:pt x="944" y="116"/>
                    </a:lnTo>
                    <a:lnTo>
                      <a:pt x="934" y="104"/>
                    </a:lnTo>
                    <a:lnTo>
                      <a:pt x="923" y="93"/>
                    </a:lnTo>
                    <a:lnTo>
                      <a:pt x="913" y="82"/>
                    </a:lnTo>
                    <a:lnTo>
                      <a:pt x="901" y="73"/>
                    </a:lnTo>
                    <a:lnTo>
                      <a:pt x="889" y="63"/>
                    </a:lnTo>
                    <a:lnTo>
                      <a:pt x="876" y="55"/>
                    </a:lnTo>
                    <a:lnTo>
                      <a:pt x="863" y="46"/>
                    </a:lnTo>
                    <a:lnTo>
                      <a:pt x="850" y="39"/>
                    </a:lnTo>
                    <a:lnTo>
                      <a:pt x="837" y="31"/>
                    </a:lnTo>
                    <a:lnTo>
                      <a:pt x="823" y="25"/>
                    </a:lnTo>
                    <a:lnTo>
                      <a:pt x="809" y="19"/>
                    </a:lnTo>
                    <a:lnTo>
                      <a:pt x="794" y="14"/>
                    </a:lnTo>
                    <a:lnTo>
                      <a:pt x="779" y="10"/>
                    </a:lnTo>
                    <a:lnTo>
                      <a:pt x="763" y="6"/>
                    </a:lnTo>
                    <a:lnTo>
                      <a:pt x="747" y="3"/>
                    </a:lnTo>
                    <a:lnTo>
                      <a:pt x="731" y="1"/>
                    </a:lnTo>
                    <a:lnTo>
                      <a:pt x="715" y="0"/>
                    </a:lnTo>
                    <a:lnTo>
                      <a:pt x="699" y="0"/>
                    </a:lnTo>
                    <a:lnTo>
                      <a:pt x="699" y="0"/>
                    </a:lnTo>
                    <a:close/>
                    <a:moveTo>
                      <a:pt x="508" y="950"/>
                    </a:moveTo>
                    <a:lnTo>
                      <a:pt x="508" y="950"/>
                    </a:lnTo>
                    <a:lnTo>
                      <a:pt x="482" y="937"/>
                    </a:lnTo>
                    <a:lnTo>
                      <a:pt x="457" y="924"/>
                    </a:lnTo>
                    <a:lnTo>
                      <a:pt x="433" y="909"/>
                    </a:lnTo>
                    <a:lnTo>
                      <a:pt x="408" y="894"/>
                    </a:lnTo>
                    <a:lnTo>
                      <a:pt x="386" y="879"/>
                    </a:lnTo>
                    <a:lnTo>
                      <a:pt x="363" y="863"/>
                    </a:lnTo>
                    <a:lnTo>
                      <a:pt x="342" y="846"/>
                    </a:lnTo>
                    <a:lnTo>
                      <a:pt x="320" y="829"/>
                    </a:lnTo>
                    <a:lnTo>
                      <a:pt x="300" y="812"/>
                    </a:lnTo>
                    <a:lnTo>
                      <a:pt x="281" y="794"/>
                    </a:lnTo>
                    <a:lnTo>
                      <a:pt x="263" y="776"/>
                    </a:lnTo>
                    <a:lnTo>
                      <a:pt x="244" y="757"/>
                    </a:lnTo>
                    <a:lnTo>
                      <a:pt x="227" y="738"/>
                    </a:lnTo>
                    <a:lnTo>
                      <a:pt x="211" y="719"/>
                    </a:lnTo>
                    <a:lnTo>
                      <a:pt x="196" y="699"/>
                    </a:lnTo>
                    <a:lnTo>
                      <a:pt x="181" y="679"/>
                    </a:lnTo>
                    <a:lnTo>
                      <a:pt x="167" y="659"/>
                    </a:lnTo>
                    <a:lnTo>
                      <a:pt x="154" y="637"/>
                    </a:lnTo>
                    <a:lnTo>
                      <a:pt x="141" y="617"/>
                    </a:lnTo>
                    <a:lnTo>
                      <a:pt x="131" y="595"/>
                    </a:lnTo>
                    <a:lnTo>
                      <a:pt x="120" y="573"/>
                    </a:lnTo>
                    <a:lnTo>
                      <a:pt x="110" y="551"/>
                    </a:lnTo>
                    <a:lnTo>
                      <a:pt x="102" y="529"/>
                    </a:lnTo>
                    <a:lnTo>
                      <a:pt x="93" y="506"/>
                    </a:lnTo>
                    <a:lnTo>
                      <a:pt x="87" y="484"/>
                    </a:lnTo>
                    <a:lnTo>
                      <a:pt x="80" y="460"/>
                    </a:lnTo>
                    <a:lnTo>
                      <a:pt x="75" y="437"/>
                    </a:lnTo>
                    <a:lnTo>
                      <a:pt x="70" y="413"/>
                    </a:lnTo>
                    <a:lnTo>
                      <a:pt x="67" y="389"/>
                    </a:lnTo>
                    <a:lnTo>
                      <a:pt x="65" y="366"/>
                    </a:lnTo>
                    <a:lnTo>
                      <a:pt x="63" y="342"/>
                    </a:lnTo>
                    <a:lnTo>
                      <a:pt x="63" y="317"/>
                    </a:lnTo>
                    <a:lnTo>
                      <a:pt x="63" y="317"/>
                    </a:lnTo>
                    <a:lnTo>
                      <a:pt x="63" y="305"/>
                    </a:lnTo>
                    <a:lnTo>
                      <a:pt x="64" y="292"/>
                    </a:lnTo>
                    <a:lnTo>
                      <a:pt x="66" y="279"/>
                    </a:lnTo>
                    <a:lnTo>
                      <a:pt x="68" y="267"/>
                    </a:lnTo>
                    <a:lnTo>
                      <a:pt x="75" y="242"/>
                    </a:lnTo>
                    <a:lnTo>
                      <a:pt x="83" y="219"/>
                    </a:lnTo>
                    <a:lnTo>
                      <a:pt x="94" y="196"/>
                    </a:lnTo>
                    <a:lnTo>
                      <a:pt x="106" y="176"/>
                    </a:lnTo>
                    <a:lnTo>
                      <a:pt x="121" y="157"/>
                    </a:lnTo>
                    <a:lnTo>
                      <a:pt x="137" y="138"/>
                    </a:lnTo>
                    <a:lnTo>
                      <a:pt x="155" y="121"/>
                    </a:lnTo>
                    <a:lnTo>
                      <a:pt x="176" y="107"/>
                    </a:lnTo>
                    <a:lnTo>
                      <a:pt x="196" y="94"/>
                    </a:lnTo>
                    <a:lnTo>
                      <a:pt x="219" y="84"/>
                    </a:lnTo>
                    <a:lnTo>
                      <a:pt x="242" y="75"/>
                    </a:lnTo>
                    <a:lnTo>
                      <a:pt x="266" y="69"/>
                    </a:lnTo>
                    <a:lnTo>
                      <a:pt x="279" y="66"/>
                    </a:lnTo>
                    <a:lnTo>
                      <a:pt x="291" y="64"/>
                    </a:lnTo>
                    <a:lnTo>
                      <a:pt x="304" y="63"/>
                    </a:lnTo>
                    <a:lnTo>
                      <a:pt x="317" y="63"/>
                    </a:lnTo>
                    <a:lnTo>
                      <a:pt x="317" y="63"/>
                    </a:lnTo>
                    <a:lnTo>
                      <a:pt x="337" y="64"/>
                    </a:lnTo>
                    <a:lnTo>
                      <a:pt x="356" y="66"/>
                    </a:lnTo>
                    <a:lnTo>
                      <a:pt x="374" y="70"/>
                    </a:lnTo>
                    <a:lnTo>
                      <a:pt x="392" y="75"/>
                    </a:lnTo>
                    <a:lnTo>
                      <a:pt x="411" y="81"/>
                    </a:lnTo>
                    <a:lnTo>
                      <a:pt x="428" y="89"/>
                    </a:lnTo>
                    <a:lnTo>
                      <a:pt x="444" y="98"/>
                    </a:lnTo>
                    <a:lnTo>
                      <a:pt x="460" y="108"/>
                    </a:lnTo>
                    <a:lnTo>
                      <a:pt x="460" y="108"/>
                    </a:lnTo>
                    <a:lnTo>
                      <a:pt x="443" y="130"/>
                    </a:lnTo>
                    <a:lnTo>
                      <a:pt x="427" y="153"/>
                    </a:lnTo>
                    <a:lnTo>
                      <a:pt x="414" y="178"/>
                    </a:lnTo>
                    <a:lnTo>
                      <a:pt x="402" y="204"/>
                    </a:lnTo>
                    <a:lnTo>
                      <a:pt x="398" y="218"/>
                    </a:lnTo>
                    <a:lnTo>
                      <a:pt x="393" y="231"/>
                    </a:lnTo>
                    <a:lnTo>
                      <a:pt x="389" y="245"/>
                    </a:lnTo>
                    <a:lnTo>
                      <a:pt x="386" y="258"/>
                    </a:lnTo>
                    <a:lnTo>
                      <a:pt x="384" y="273"/>
                    </a:lnTo>
                    <a:lnTo>
                      <a:pt x="383" y="288"/>
                    </a:lnTo>
                    <a:lnTo>
                      <a:pt x="382" y="302"/>
                    </a:lnTo>
                    <a:lnTo>
                      <a:pt x="381" y="317"/>
                    </a:lnTo>
                    <a:lnTo>
                      <a:pt x="381" y="317"/>
                    </a:lnTo>
                    <a:lnTo>
                      <a:pt x="382" y="324"/>
                    </a:lnTo>
                    <a:lnTo>
                      <a:pt x="384" y="330"/>
                    </a:lnTo>
                    <a:lnTo>
                      <a:pt x="386" y="336"/>
                    </a:lnTo>
                    <a:lnTo>
                      <a:pt x="390" y="340"/>
                    </a:lnTo>
                    <a:lnTo>
                      <a:pt x="394" y="344"/>
                    </a:lnTo>
                    <a:lnTo>
                      <a:pt x="400" y="348"/>
                    </a:lnTo>
                    <a:lnTo>
                      <a:pt x="406" y="349"/>
                    </a:lnTo>
                    <a:lnTo>
                      <a:pt x="413" y="350"/>
                    </a:lnTo>
                    <a:lnTo>
                      <a:pt x="413" y="350"/>
                    </a:lnTo>
                    <a:lnTo>
                      <a:pt x="419" y="349"/>
                    </a:lnTo>
                    <a:lnTo>
                      <a:pt x="425" y="348"/>
                    </a:lnTo>
                    <a:lnTo>
                      <a:pt x="431" y="344"/>
                    </a:lnTo>
                    <a:lnTo>
                      <a:pt x="435" y="340"/>
                    </a:lnTo>
                    <a:lnTo>
                      <a:pt x="440" y="336"/>
                    </a:lnTo>
                    <a:lnTo>
                      <a:pt x="442" y="330"/>
                    </a:lnTo>
                    <a:lnTo>
                      <a:pt x="444" y="324"/>
                    </a:lnTo>
                    <a:lnTo>
                      <a:pt x="445" y="317"/>
                    </a:lnTo>
                    <a:lnTo>
                      <a:pt x="445" y="317"/>
                    </a:lnTo>
                    <a:lnTo>
                      <a:pt x="445" y="304"/>
                    </a:lnTo>
                    <a:lnTo>
                      <a:pt x="446" y="290"/>
                    </a:lnTo>
                    <a:lnTo>
                      <a:pt x="448" y="276"/>
                    </a:lnTo>
                    <a:lnTo>
                      <a:pt x="450" y="263"/>
                    </a:lnTo>
                    <a:lnTo>
                      <a:pt x="453" y="250"/>
                    </a:lnTo>
                    <a:lnTo>
                      <a:pt x="458" y="237"/>
                    </a:lnTo>
                    <a:lnTo>
                      <a:pt x="462" y="224"/>
                    </a:lnTo>
                    <a:lnTo>
                      <a:pt x="467" y="211"/>
                    </a:lnTo>
                    <a:lnTo>
                      <a:pt x="474" y="199"/>
                    </a:lnTo>
                    <a:lnTo>
                      <a:pt x="480" y="189"/>
                    </a:lnTo>
                    <a:lnTo>
                      <a:pt x="487" y="177"/>
                    </a:lnTo>
                    <a:lnTo>
                      <a:pt x="495" y="166"/>
                    </a:lnTo>
                    <a:lnTo>
                      <a:pt x="503" y="155"/>
                    </a:lnTo>
                    <a:lnTo>
                      <a:pt x="511" y="146"/>
                    </a:lnTo>
                    <a:lnTo>
                      <a:pt x="521" y="136"/>
                    </a:lnTo>
                    <a:lnTo>
                      <a:pt x="531" y="128"/>
                    </a:lnTo>
                    <a:lnTo>
                      <a:pt x="531" y="128"/>
                    </a:lnTo>
                    <a:lnTo>
                      <a:pt x="546" y="115"/>
                    </a:lnTo>
                    <a:lnTo>
                      <a:pt x="546" y="115"/>
                    </a:lnTo>
                    <a:lnTo>
                      <a:pt x="549" y="113"/>
                    </a:lnTo>
                    <a:lnTo>
                      <a:pt x="549" y="113"/>
                    </a:lnTo>
                    <a:lnTo>
                      <a:pt x="565" y="102"/>
                    </a:lnTo>
                    <a:lnTo>
                      <a:pt x="565" y="102"/>
                    </a:lnTo>
                    <a:lnTo>
                      <a:pt x="569" y="100"/>
                    </a:lnTo>
                    <a:lnTo>
                      <a:pt x="569" y="100"/>
                    </a:lnTo>
                    <a:lnTo>
                      <a:pt x="584" y="91"/>
                    </a:lnTo>
                    <a:lnTo>
                      <a:pt x="584" y="91"/>
                    </a:lnTo>
                    <a:lnTo>
                      <a:pt x="591" y="88"/>
                    </a:lnTo>
                    <a:lnTo>
                      <a:pt x="591" y="88"/>
                    </a:lnTo>
                    <a:lnTo>
                      <a:pt x="606" y="81"/>
                    </a:lnTo>
                    <a:lnTo>
                      <a:pt x="606" y="81"/>
                    </a:lnTo>
                    <a:lnTo>
                      <a:pt x="613" y="78"/>
                    </a:lnTo>
                    <a:lnTo>
                      <a:pt x="613" y="78"/>
                    </a:lnTo>
                    <a:lnTo>
                      <a:pt x="628" y="74"/>
                    </a:lnTo>
                    <a:lnTo>
                      <a:pt x="628" y="74"/>
                    </a:lnTo>
                    <a:lnTo>
                      <a:pt x="637" y="72"/>
                    </a:lnTo>
                    <a:lnTo>
                      <a:pt x="637" y="72"/>
                    </a:lnTo>
                    <a:lnTo>
                      <a:pt x="651" y="69"/>
                    </a:lnTo>
                    <a:lnTo>
                      <a:pt x="651" y="69"/>
                    </a:lnTo>
                    <a:lnTo>
                      <a:pt x="664" y="66"/>
                    </a:lnTo>
                    <a:lnTo>
                      <a:pt x="664" y="66"/>
                    </a:lnTo>
                    <a:lnTo>
                      <a:pt x="675" y="64"/>
                    </a:lnTo>
                    <a:lnTo>
                      <a:pt x="675" y="64"/>
                    </a:lnTo>
                    <a:lnTo>
                      <a:pt x="699" y="63"/>
                    </a:lnTo>
                    <a:lnTo>
                      <a:pt x="699" y="63"/>
                    </a:lnTo>
                    <a:lnTo>
                      <a:pt x="712" y="63"/>
                    </a:lnTo>
                    <a:lnTo>
                      <a:pt x="725" y="64"/>
                    </a:lnTo>
                    <a:lnTo>
                      <a:pt x="738" y="66"/>
                    </a:lnTo>
                    <a:lnTo>
                      <a:pt x="750" y="69"/>
                    </a:lnTo>
                    <a:lnTo>
                      <a:pt x="774" y="75"/>
                    </a:lnTo>
                    <a:lnTo>
                      <a:pt x="798" y="84"/>
                    </a:lnTo>
                    <a:lnTo>
                      <a:pt x="820" y="94"/>
                    </a:lnTo>
                    <a:lnTo>
                      <a:pt x="841" y="107"/>
                    </a:lnTo>
                    <a:lnTo>
                      <a:pt x="860" y="121"/>
                    </a:lnTo>
                    <a:lnTo>
                      <a:pt x="878" y="138"/>
                    </a:lnTo>
                    <a:lnTo>
                      <a:pt x="896" y="157"/>
                    </a:lnTo>
                    <a:lnTo>
                      <a:pt x="910" y="176"/>
                    </a:lnTo>
                    <a:lnTo>
                      <a:pt x="922" y="196"/>
                    </a:lnTo>
                    <a:lnTo>
                      <a:pt x="933" y="219"/>
                    </a:lnTo>
                    <a:lnTo>
                      <a:pt x="942" y="242"/>
                    </a:lnTo>
                    <a:lnTo>
                      <a:pt x="948" y="267"/>
                    </a:lnTo>
                    <a:lnTo>
                      <a:pt x="950" y="279"/>
                    </a:lnTo>
                    <a:lnTo>
                      <a:pt x="952" y="292"/>
                    </a:lnTo>
                    <a:lnTo>
                      <a:pt x="953" y="305"/>
                    </a:lnTo>
                    <a:lnTo>
                      <a:pt x="953" y="317"/>
                    </a:lnTo>
                    <a:lnTo>
                      <a:pt x="953" y="317"/>
                    </a:lnTo>
                    <a:lnTo>
                      <a:pt x="952" y="342"/>
                    </a:lnTo>
                    <a:lnTo>
                      <a:pt x="951" y="366"/>
                    </a:lnTo>
                    <a:lnTo>
                      <a:pt x="949" y="389"/>
                    </a:lnTo>
                    <a:lnTo>
                      <a:pt x="946" y="413"/>
                    </a:lnTo>
                    <a:lnTo>
                      <a:pt x="942" y="437"/>
                    </a:lnTo>
                    <a:lnTo>
                      <a:pt x="936" y="460"/>
                    </a:lnTo>
                    <a:lnTo>
                      <a:pt x="930" y="484"/>
                    </a:lnTo>
                    <a:lnTo>
                      <a:pt x="923" y="506"/>
                    </a:lnTo>
                    <a:lnTo>
                      <a:pt x="915" y="529"/>
                    </a:lnTo>
                    <a:lnTo>
                      <a:pt x="906" y="551"/>
                    </a:lnTo>
                    <a:lnTo>
                      <a:pt x="897" y="573"/>
                    </a:lnTo>
                    <a:lnTo>
                      <a:pt x="886" y="595"/>
                    </a:lnTo>
                    <a:lnTo>
                      <a:pt x="875" y="617"/>
                    </a:lnTo>
                    <a:lnTo>
                      <a:pt x="862" y="637"/>
                    </a:lnTo>
                    <a:lnTo>
                      <a:pt x="849" y="659"/>
                    </a:lnTo>
                    <a:lnTo>
                      <a:pt x="835" y="679"/>
                    </a:lnTo>
                    <a:lnTo>
                      <a:pt x="820" y="699"/>
                    </a:lnTo>
                    <a:lnTo>
                      <a:pt x="805" y="719"/>
                    </a:lnTo>
                    <a:lnTo>
                      <a:pt x="788" y="738"/>
                    </a:lnTo>
                    <a:lnTo>
                      <a:pt x="771" y="757"/>
                    </a:lnTo>
                    <a:lnTo>
                      <a:pt x="754" y="776"/>
                    </a:lnTo>
                    <a:lnTo>
                      <a:pt x="735" y="794"/>
                    </a:lnTo>
                    <a:lnTo>
                      <a:pt x="715" y="812"/>
                    </a:lnTo>
                    <a:lnTo>
                      <a:pt x="695" y="829"/>
                    </a:lnTo>
                    <a:lnTo>
                      <a:pt x="675" y="846"/>
                    </a:lnTo>
                    <a:lnTo>
                      <a:pt x="653" y="863"/>
                    </a:lnTo>
                    <a:lnTo>
                      <a:pt x="631" y="879"/>
                    </a:lnTo>
                    <a:lnTo>
                      <a:pt x="607" y="894"/>
                    </a:lnTo>
                    <a:lnTo>
                      <a:pt x="583" y="909"/>
                    </a:lnTo>
                    <a:lnTo>
                      <a:pt x="559" y="924"/>
                    </a:lnTo>
                    <a:lnTo>
                      <a:pt x="534" y="937"/>
                    </a:lnTo>
                    <a:lnTo>
                      <a:pt x="508" y="950"/>
                    </a:lnTo>
                    <a:lnTo>
                      <a:pt x="508" y="950"/>
                    </a:lnTo>
                    <a:close/>
                    <a:moveTo>
                      <a:pt x="699" y="126"/>
                    </a:moveTo>
                    <a:lnTo>
                      <a:pt x="699" y="126"/>
                    </a:lnTo>
                    <a:lnTo>
                      <a:pt x="693" y="128"/>
                    </a:lnTo>
                    <a:lnTo>
                      <a:pt x="686" y="130"/>
                    </a:lnTo>
                    <a:lnTo>
                      <a:pt x="681" y="132"/>
                    </a:lnTo>
                    <a:lnTo>
                      <a:pt x="677" y="136"/>
                    </a:lnTo>
                    <a:lnTo>
                      <a:pt x="672" y="140"/>
                    </a:lnTo>
                    <a:lnTo>
                      <a:pt x="669" y="147"/>
                    </a:lnTo>
                    <a:lnTo>
                      <a:pt x="668" y="152"/>
                    </a:lnTo>
                    <a:lnTo>
                      <a:pt x="667" y="159"/>
                    </a:lnTo>
                    <a:lnTo>
                      <a:pt x="667" y="159"/>
                    </a:lnTo>
                    <a:lnTo>
                      <a:pt x="668" y="165"/>
                    </a:lnTo>
                    <a:lnTo>
                      <a:pt x="669" y="172"/>
                    </a:lnTo>
                    <a:lnTo>
                      <a:pt x="672" y="177"/>
                    </a:lnTo>
                    <a:lnTo>
                      <a:pt x="677" y="181"/>
                    </a:lnTo>
                    <a:lnTo>
                      <a:pt x="681" y="185"/>
                    </a:lnTo>
                    <a:lnTo>
                      <a:pt x="686" y="188"/>
                    </a:lnTo>
                    <a:lnTo>
                      <a:pt x="693" y="190"/>
                    </a:lnTo>
                    <a:lnTo>
                      <a:pt x="699" y="191"/>
                    </a:lnTo>
                    <a:lnTo>
                      <a:pt x="699" y="191"/>
                    </a:lnTo>
                    <a:lnTo>
                      <a:pt x="712" y="191"/>
                    </a:lnTo>
                    <a:lnTo>
                      <a:pt x="725" y="193"/>
                    </a:lnTo>
                    <a:lnTo>
                      <a:pt x="737" y="196"/>
                    </a:lnTo>
                    <a:lnTo>
                      <a:pt x="749" y="201"/>
                    </a:lnTo>
                    <a:lnTo>
                      <a:pt x="759" y="206"/>
                    </a:lnTo>
                    <a:lnTo>
                      <a:pt x="770" y="212"/>
                    </a:lnTo>
                    <a:lnTo>
                      <a:pt x="780" y="220"/>
                    </a:lnTo>
                    <a:lnTo>
                      <a:pt x="789" y="227"/>
                    </a:lnTo>
                    <a:lnTo>
                      <a:pt x="797" y="237"/>
                    </a:lnTo>
                    <a:lnTo>
                      <a:pt x="804" y="247"/>
                    </a:lnTo>
                    <a:lnTo>
                      <a:pt x="811" y="257"/>
                    </a:lnTo>
                    <a:lnTo>
                      <a:pt x="816" y="268"/>
                    </a:lnTo>
                    <a:lnTo>
                      <a:pt x="820" y="280"/>
                    </a:lnTo>
                    <a:lnTo>
                      <a:pt x="824" y="292"/>
                    </a:lnTo>
                    <a:lnTo>
                      <a:pt x="826" y="305"/>
                    </a:lnTo>
                    <a:lnTo>
                      <a:pt x="826" y="317"/>
                    </a:lnTo>
                    <a:lnTo>
                      <a:pt x="826" y="317"/>
                    </a:lnTo>
                    <a:lnTo>
                      <a:pt x="827" y="324"/>
                    </a:lnTo>
                    <a:lnTo>
                      <a:pt x="829" y="330"/>
                    </a:lnTo>
                    <a:lnTo>
                      <a:pt x="831" y="336"/>
                    </a:lnTo>
                    <a:lnTo>
                      <a:pt x="835" y="340"/>
                    </a:lnTo>
                    <a:lnTo>
                      <a:pt x="840" y="344"/>
                    </a:lnTo>
                    <a:lnTo>
                      <a:pt x="845" y="348"/>
                    </a:lnTo>
                    <a:lnTo>
                      <a:pt x="852" y="349"/>
                    </a:lnTo>
                    <a:lnTo>
                      <a:pt x="858" y="350"/>
                    </a:lnTo>
                    <a:lnTo>
                      <a:pt x="858" y="350"/>
                    </a:lnTo>
                    <a:lnTo>
                      <a:pt x="864" y="349"/>
                    </a:lnTo>
                    <a:lnTo>
                      <a:pt x="870" y="348"/>
                    </a:lnTo>
                    <a:lnTo>
                      <a:pt x="876" y="344"/>
                    </a:lnTo>
                    <a:lnTo>
                      <a:pt x="881" y="340"/>
                    </a:lnTo>
                    <a:lnTo>
                      <a:pt x="885" y="336"/>
                    </a:lnTo>
                    <a:lnTo>
                      <a:pt x="887" y="330"/>
                    </a:lnTo>
                    <a:lnTo>
                      <a:pt x="889" y="324"/>
                    </a:lnTo>
                    <a:lnTo>
                      <a:pt x="890" y="317"/>
                    </a:lnTo>
                    <a:lnTo>
                      <a:pt x="890" y="317"/>
                    </a:lnTo>
                    <a:lnTo>
                      <a:pt x="889" y="298"/>
                    </a:lnTo>
                    <a:lnTo>
                      <a:pt x="886" y="279"/>
                    </a:lnTo>
                    <a:lnTo>
                      <a:pt x="882" y="261"/>
                    </a:lnTo>
                    <a:lnTo>
                      <a:pt x="875" y="243"/>
                    </a:lnTo>
                    <a:lnTo>
                      <a:pt x="867" y="227"/>
                    </a:lnTo>
                    <a:lnTo>
                      <a:pt x="857" y="211"/>
                    </a:lnTo>
                    <a:lnTo>
                      <a:pt x="846" y="196"/>
                    </a:lnTo>
                    <a:lnTo>
                      <a:pt x="833" y="183"/>
                    </a:lnTo>
                    <a:lnTo>
                      <a:pt x="820" y="170"/>
                    </a:lnTo>
                    <a:lnTo>
                      <a:pt x="805" y="160"/>
                    </a:lnTo>
                    <a:lnTo>
                      <a:pt x="789" y="150"/>
                    </a:lnTo>
                    <a:lnTo>
                      <a:pt x="773" y="142"/>
                    </a:lnTo>
                    <a:lnTo>
                      <a:pt x="756" y="135"/>
                    </a:lnTo>
                    <a:lnTo>
                      <a:pt x="738" y="131"/>
                    </a:lnTo>
                    <a:lnTo>
                      <a:pt x="719" y="128"/>
                    </a:lnTo>
                    <a:lnTo>
                      <a:pt x="699" y="126"/>
                    </a:lnTo>
                    <a:lnTo>
                      <a:pt x="699" y="12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2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  <p:sp>
          <p:nvSpPr>
            <p:cNvPr id="13" name="矩形 12"/>
            <p:cNvSpPr/>
            <p:nvPr/>
          </p:nvSpPr>
          <p:spPr>
            <a:xfrm>
              <a:off x="6984654" y="1950679"/>
              <a:ext cx="3543646" cy="11849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请在此输入您的标题</a:t>
              </a:r>
              <a:endPara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我们坚持以客户为中心，快速响应客户需求，持续为客户创造长期价值进而成就客户。为客户提供有效服务，是我们工作的方向和价值评价的标尺</a:t>
              </a:r>
            </a:p>
          </p:txBody>
        </p:sp>
      </p:grpSp>
      <p:grpSp>
        <p:nvGrpSpPr>
          <p:cNvPr id="16" name="原创设计师QQ69613753    _4"/>
          <p:cNvGrpSpPr/>
          <p:nvPr/>
        </p:nvGrpSpPr>
        <p:grpSpPr>
          <a:xfrm>
            <a:off x="6214376" y="3223426"/>
            <a:ext cx="4452449" cy="1184940"/>
            <a:chOff x="6075851" y="3222153"/>
            <a:chExt cx="4452449" cy="1184940"/>
          </a:xfrm>
        </p:grpSpPr>
        <p:grpSp>
          <p:nvGrpSpPr>
            <p:cNvPr id="17" name="组合 16"/>
            <p:cNvGrpSpPr/>
            <p:nvPr/>
          </p:nvGrpSpPr>
          <p:grpSpPr>
            <a:xfrm>
              <a:off x="6075851" y="3408223"/>
              <a:ext cx="812800" cy="812800"/>
              <a:chOff x="6075851" y="3369586"/>
              <a:chExt cx="812800" cy="812800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6075851" y="3369586"/>
                <a:ext cx="812800" cy="8128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20" name="Freeform 61"/>
              <p:cNvSpPr>
                <a:spLocks noEditPoints="1"/>
              </p:cNvSpPr>
              <p:nvPr/>
            </p:nvSpPr>
            <p:spPr bwMode="auto">
              <a:xfrm>
                <a:off x="6321120" y="3614855"/>
                <a:ext cx="322263" cy="322263"/>
              </a:xfrm>
              <a:custGeom>
                <a:avLst/>
                <a:gdLst>
                  <a:gd name="T0" fmla="*/ 890 w 1018"/>
                  <a:gd name="T1" fmla="*/ 61 h 1017"/>
                  <a:gd name="T2" fmla="*/ 876 w 1018"/>
                  <a:gd name="T3" fmla="*/ 5 h 1017"/>
                  <a:gd name="T4" fmla="*/ 147 w 1018"/>
                  <a:gd name="T5" fmla="*/ 2 h 1017"/>
                  <a:gd name="T6" fmla="*/ 127 w 1018"/>
                  <a:gd name="T7" fmla="*/ 31 h 1017"/>
                  <a:gd name="T8" fmla="*/ 131 w 1018"/>
                  <a:gd name="T9" fmla="*/ 148 h 1017"/>
                  <a:gd name="T10" fmla="*/ 24 w 1018"/>
                  <a:gd name="T11" fmla="*/ 243 h 1017"/>
                  <a:gd name="T12" fmla="*/ 3 w 1018"/>
                  <a:gd name="T13" fmla="*/ 383 h 1017"/>
                  <a:gd name="T14" fmla="*/ 61 w 1018"/>
                  <a:gd name="T15" fmla="*/ 493 h 1017"/>
                  <a:gd name="T16" fmla="*/ 170 w 1018"/>
                  <a:gd name="T17" fmla="*/ 551 h 1017"/>
                  <a:gd name="T18" fmla="*/ 274 w 1018"/>
                  <a:gd name="T19" fmla="*/ 546 h 1017"/>
                  <a:gd name="T20" fmla="*/ 382 w 1018"/>
                  <a:gd name="T21" fmla="*/ 690 h 1017"/>
                  <a:gd name="T22" fmla="*/ 410 w 1018"/>
                  <a:gd name="T23" fmla="*/ 735 h 1017"/>
                  <a:gd name="T24" fmla="*/ 410 w 1018"/>
                  <a:gd name="T25" fmla="*/ 791 h 1017"/>
                  <a:gd name="T26" fmla="*/ 379 w 1018"/>
                  <a:gd name="T27" fmla="*/ 837 h 1017"/>
                  <a:gd name="T28" fmla="*/ 318 w 1018"/>
                  <a:gd name="T29" fmla="*/ 858 h 1017"/>
                  <a:gd name="T30" fmla="*/ 248 w 1018"/>
                  <a:gd name="T31" fmla="*/ 880 h 1017"/>
                  <a:gd name="T32" fmla="*/ 197 w 1018"/>
                  <a:gd name="T33" fmla="*/ 948 h 1017"/>
                  <a:gd name="T34" fmla="*/ 196 w 1018"/>
                  <a:gd name="T35" fmla="*/ 1003 h 1017"/>
                  <a:gd name="T36" fmla="*/ 795 w 1018"/>
                  <a:gd name="T37" fmla="*/ 1017 h 1017"/>
                  <a:gd name="T38" fmla="*/ 826 w 1018"/>
                  <a:gd name="T39" fmla="*/ 992 h 1017"/>
                  <a:gd name="T40" fmla="*/ 812 w 1018"/>
                  <a:gd name="T41" fmla="*/ 925 h 1017"/>
                  <a:gd name="T42" fmla="*/ 750 w 1018"/>
                  <a:gd name="T43" fmla="*/ 869 h 1017"/>
                  <a:gd name="T44" fmla="*/ 681 w 1018"/>
                  <a:gd name="T45" fmla="*/ 856 h 1017"/>
                  <a:gd name="T46" fmla="*/ 633 w 1018"/>
                  <a:gd name="T47" fmla="*/ 830 h 1017"/>
                  <a:gd name="T48" fmla="*/ 605 w 1018"/>
                  <a:gd name="T49" fmla="*/ 772 h 1017"/>
                  <a:gd name="T50" fmla="*/ 616 w 1018"/>
                  <a:gd name="T51" fmla="*/ 718 h 1017"/>
                  <a:gd name="T52" fmla="*/ 639 w 1018"/>
                  <a:gd name="T53" fmla="*/ 683 h 1017"/>
                  <a:gd name="T54" fmla="*/ 774 w 1018"/>
                  <a:gd name="T55" fmla="*/ 554 h 1017"/>
                  <a:gd name="T56" fmla="*/ 887 w 1018"/>
                  <a:gd name="T57" fmla="*/ 540 h 1017"/>
                  <a:gd name="T58" fmla="*/ 983 w 1018"/>
                  <a:gd name="T59" fmla="*/ 461 h 1017"/>
                  <a:gd name="T60" fmla="*/ 1018 w 1018"/>
                  <a:gd name="T61" fmla="*/ 342 h 1017"/>
                  <a:gd name="T62" fmla="*/ 971 w 1018"/>
                  <a:gd name="T63" fmla="*/ 210 h 1017"/>
                  <a:gd name="T64" fmla="*/ 154 w 1018"/>
                  <a:gd name="T65" fmla="*/ 481 h 1017"/>
                  <a:gd name="T66" fmla="*/ 88 w 1018"/>
                  <a:gd name="T67" fmla="*/ 426 h 1017"/>
                  <a:gd name="T68" fmla="*/ 63 w 1018"/>
                  <a:gd name="T69" fmla="*/ 345 h 1017"/>
                  <a:gd name="T70" fmla="*/ 92 w 1018"/>
                  <a:gd name="T71" fmla="*/ 256 h 1017"/>
                  <a:gd name="T72" fmla="*/ 152 w 1018"/>
                  <a:gd name="T73" fmla="*/ 252 h 1017"/>
                  <a:gd name="T74" fmla="*/ 241 w 1018"/>
                  <a:gd name="T75" fmla="*/ 488 h 1017"/>
                  <a:gd name="T76" fmla="*/ 176 w 1018"/>
                  <a:gd name="T77" fmla="*/ 487 h 1017"/>
                  <a:gd name="T78" fmla="*/ 717 w 1018"/>
                  <a:gd name="T79" fmla="*/ 925 h 1017"/>
                  <a:gd name="T80" fmla="*/ 263 w 1018"/>
                  <a:gd name="T81" fmla="*/ 954 h 1017"/>
                  <a:gd name="T82" fmla="*/ 301 w 1018"/>
                  <a:gd name="T83" fmla="*/ 925 h 1017"/>
                  <a:gd name="T84" fmla="*/ 380 w 1018"/>
                  <a:gd name="T85" fmla="*/ 910 h 1017"/>
                  <a:gd name="T86" fmla="*/ 448 w 1018"/>
                  <a:gd name="T87" fmla="*/ 854 h 1017"/>
                  <a:gd name="T88" fmla="*/ 476 w 1018"/>
                  <a:gd name="T89" fmla="*/ 778 h 1017"/>
                  <a:gd name="T90" fmla="*/ 509 w 1018"/>
                  <a:gd name="T91" fmla="*/ 795 h 1017"/>
                  <a:gd name="T92" fmla="*/ 543 w 1018"/>
                  <a:gd name="T93" fmla="*/ 778 h 1017"/>
                  <a:gd name="T94" fmla="*/ 578 w 1018"/>
                  <a:gd name="T95" fmla="*/ 865 h 1017"/>
                  <a:gd name="T96" fmla="*/ 653 w 1018"/>
                  <a:gd name="T97" fmla="*/ 915 h 1017"/>
                  <a:gd name="T98" fmla="*/ 494 w 1018"/>
                  <a:gd name="T99" fmla="*/ 709 h 1017"/>
                  <a:gd name="T100" fmla="*/ 329 w 1018"/>
                  <a:gd name="T101" fmla="*/ 511 h 1017"/>
                  <a:gd name="T102" fmla="*/ 247 w 1018"/>
                  <a:gd name="T103" fmla="*/ 342 h 1017"/>
                  <a:gd name="T104" fmla="*/ 196 w 1018"/>
                  <a:gd name="T105" fmla="*/ 132 h 1017"/>
                  <a:gd name="T106" fmla="*/ 817 w 1018"/>
                  <a:gd name="T107" fmla="*/ 164 h 1017"/>
                  <a:gd name="T108" fmla="*/ 762 w 1018"/>
                  <a:gd name="T109" fmla="*/ 369 h 1017"/>
                  <a:gd name="T110" fmla="*/ 663 w 1018"/>
                  <a:gd name="T111" fmla="*/ 550 h 1017"/>
                  <a:gd name="T112" fmla="*/ 509 w 1018"/>
                  <a:gd name="T113" fmla="*/ 722 h 1017"/>
                  <a:gd name="T114" fmla="*/ 911 w 1018"/>
                  <a:gd name="T115" fmla="*/ 448 h 1017"/>
                  <a:gd name="T116" fmla="*/ 842 w 1018"/>
                  <a:gd name="T117" fmla="*/ 487 h 1017"/>
                  <a:gd name="T118" fmla="*/ 777 w 1018"/>
                  <a:gd name="T119" fmla="*/ 489 h 1017"/>
                  <a:gd name="T120" fmla="*/ 866 w 1018"/>
                  <a:gd name="T121" fmla="*/ 252 h 1017"/>
                  <a:gd name="T122" fmla="*/ 926 w 1018"/>
                  <a:gd name="T123" fmla="*/ 257 h 1017"/>
                  <a:gd name="T124" fmla="*/ 955 w 1018"/>
                  <a:gd name="T125" fmla="*/ 345 h 10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18" h="1017">
                    <a:moveTo>
                      <a:pt x="887" y="148"/>
                    </a:moveTo>
                    <a:lnTo>
                      <a:pt x="887" y="148"/>
                    </a:lnTo>
                    <a:lnTo>
                      <a:pt x="884" y="147"/>
                    </a:lnTo>
                    <a:lnTo>
                      <a:pt x="884" y="147"/>
                    </a:lnTo>
                    <a:lnTo>
                      <a:pt x="887" y="119"/>
                    </a:lnTo>
                    <a:lnTo>
                      <a:pt x="889" y="90"/>
                    </a:lnTo>
                    <a:lnTo>
                      <a:pt x="890" y="61"/>
                    </a:lnTo>
                    <a:lnTo>
                      <a:pt x="890" y="31"/>
                    </a:lnTo>
                    <a:lnTo>
                      <a:pt x="890" y="31"/>
                    </a:lnTo>
                    <a:lnTo>
                      <a:pt x="890" y="26"/>
                    </a:lnTo>
                    <a:lnTo>
                      <a:pt x="888" y="19"/>
                    </a:lnTo>
                    <a:lnTo>
                      <a:pt x="885" y="14"/>
                    </a:lnTo>
                    <a:lnTo>
                      <a:pt x="882" y="10"/>
                    </a:lnTo>
                    <a:lnTo>
                      <a:pt x="876" y="5"/>
                    </a:lnTo>
                    <a:lnTo>
                      <a:pt x="871" y="2"/>
                    </a:lnTo>
                    <a:lnTo>
                      <a:pt x="866" y="0"/>
                    </a:lnTo>
                    <a:lnTo>
                      <a:pt x="859" y="0"/>
                    </a:lnTo>
                    <a:lnTo>
                      <a:pt x="160" y="0"/>
                    </a:lnTo>
                    <a:lnTo>
                      <a:pt x="160" y="0"/>
                    </a:lnTo>
                    <a:lnTo>
                      <a:pt x="153" y="0"/>
                    </a:lnTo>
                    <a:lnTo>
                      <a:pt x="147" y="2"/>
                    </a:lnTo>
                    <a:lnTo>
                      <a:pt x="141" y="5"/>
                    </a:lnTo>
                    <a:lnTo>
                      <a:pt x="137" y="10"/>
                    </a:lnTo>
                    <a:lnTo>
                      <a:pt x="133" y="14"/>
                    </a:lnTo>
                    <a:lnTo>
                      <a:pt x="130" y="19"/>
                    </a:lnTo>
                    <a:lnTo>
                      <a:pt x="129" y="26"/>
                    </a:lnTo>
                    <a:lnTo>
                      <a:pt x="127" y="31"/>
                    </a:lnTo>
                    <a:lnTo>
                      <a:pt x="127" y="31"/>
                    </a:lnTo>
                    <a:lnTo>
                      <a:pt x="127" y="61"/>
                    </a:lnTo>
                    <a:lnTo>
                      <a:pt x="130" y="90"/>
                    </a:lnTo>
                    <a:lnTo>
                      <a:pt x="132" y="119"/>
                    </a:lnTo>
                    <a:lnTo>
                      <a:pt x="134" y="147"/>
                    </a:lnTo>
                    <a:lnTo>
                      <a:pt x="134" y="147"/>
                    </a:lnTo>
                    <a:lnTo>
                      <a:pt x="131" y="148"/>
                    </a:lnTo>
                    <a:lnTo>
                      <a:pt x="131" y="148"/>
                    </a:lnTo>
                    <a:lnTo>
                      <a:pt x="110" y="157"/>
                    </a:lnTo>
                    <a:lnTo>
                      <a:pt x="93" y="168"/>
                    </a:lnTo>
                    <a:lnTo>
                      <a:pt x="76" y="180"/>
                    </a:lnTo>
                    <a:lnTo>
                      <a:pt x="61" y="194"/>
                    </a:lnTo>
                    <a:lnTo>
                      <a:pt x="47" y="210"/>
                    </a:lnTo>
                    <a:lnTo>
                      <a:pt x="35" y="226"/>
                    </a:lnTo>
                    <a:lnTo>
                      <a:pt x="24" y="243"/>
                    </a:lnTo>
                    <a:lnTo>
                      <a:pt x="16" y="263"/>
                    </a:lnTo>
                    <a:lnTo>
                      <a:pt x="8" y="281"/>
                    </a:lnTo>
                    <a:lnTo>
                      <a:pt x="4" y="301"/>
                    </a:lnTo>
                    <a:lnTo>
                      <a:pt x="1" y="322"/>
                    </a:lnTo>
                    <a:lnTo>
                      <a:pt x="0" y="342"/>
                    </a:lnTo>
                    <a:lnTo>
                      <a:pt x="0" y="363"/>
                    </a:lnTo>
                    <a:lnTo>
                      <a:pt x="3" y="383"/>
                    </a:lnTo>
                    <a:lnTo>
                      <a:pt x="8" y="404"/>
                    </a:lnTo>
                    <a:lnTo>
                      <a:pt x="15" y="425"/>
                    </a:lnTo>
                    <a:lnTo>
                      <a:pt x="15" y="425"/>
                    </a:lnTo>
                    <a:lnTo>
                      <a:pt x="24" y="443"/>
                    </a:lnTo>
                    <a:lnTo>
                      <a:pt x="35" y="461"/>
                    </a:lnTo>
                    <a:lnTo>
                      <a:pt x="47" y="478"/>
                    </a:lnTo>
                    <a:lnTo>
                      <a:pt x="61" y="493"/>
                    </a:lnTo>
                    <a:lnTo>
                      <a:pt x="76" y="507"/>
                    </a:lnTo>
                    <a:lnTo>
                      <a:pt x="93" y="519"/>
                    </a:lnTo>
                    <a:lnTo>
                      <a:pt x="110" y="530"/>
                    </a:lnTo>
                    <a:lnTo>
                      <a:pt x="130" y="540"/>
                    </a:lnTo>
                    <a:lnTo>
                      <a:pt x="130" y="540"/>
                    </a:lnTo>
                    <a:lnTo>
                      <a:pt x="150" y="546"/>
                    </a:lnTo>
                    <a:lnTo>
                      <a:pt x="170" y="551"/>
                    </a:lnTo>
                    <a:lnTo>
                      <a:pt x="191" y="555"/>
                    </a:lnTo>
                    <a:lnTo>
                      <a:pt x="211" y="556"/>
                    </a:lnTo>
                    <a:lnTo>
                      <a:pt x="211" y="556"/>
                    </a:lnTo>
                    <a:lnTo>
                      <a:pt x="227" y="555"/>
                    </a:lnTo>
                    <a:lnTo>
                      <a:pt x="243" y="554"/>
                    </a:lnTo>
                    <a:lnTo>
                      <a:pt x="259" y="550"/>
                    </a:lnTo>
                    <a:lnTo>
                      <a:pt x="274" y="546"/>
                    </a:lnTo>
                    <a:lnTo>
                      <a:pt x="274" y="546"/>
                    </a:lnTo>
                    <a:lnTo>
                      <a:pt x="301" y="586"/>
                    </a:lnTo>
                    <a:lnTo>
                      <a:pt x="327" y="621"/>
                    </a:lnTo>
                    <a:lnTo>
                      <a:pt x="353" y="654"/>
                    </a:lnTo>
                    <a:lnTo>
                      <a:pt x="379" y="683"/>
                    </a:lnTo>
                    <a:lnTo>
                      <a:pt x="379" y="683"/>
                    </a:lnTo>
                    <a:lnTo>
                      <a:pt x="382" y="690"/>
                    </a:lnTo>
                    <a:lnTo>
                      <a:pt x="386" y="695"/>
                    </a:lnTo>
                    <a:lnTo>
                      <a:pt x="386" y="695"/>
                    </a:lnTo>
                    <a:lnTo>
                      <a:pt x="393" y="703"/>
                    </a:lnTo>
                    <a:lnTo>
                      <a:pt x="398" y="710"/>
                    </a:lnTo>
                    <a:lnTo>
                      <a:pt x="402" y="718"/>
                    </a:lnTo>
                    <a:lnTo>
                      <a:pt x="406" y="726"/>
                    </a:lnTo>
                    <a:lnTo>
                      <a:pt x="410" y="735"/>
                    </a:lnTo>
                    <a:lnTo>
                      <a:pt x="412" y="744"/>
                    </a:lnTo>
                    <a:lnTo>
                      <a:pt x="413" y="753"/>
                    </a:lnTo>
                    <a:lnTo>
                      <a:pt x="414" y="763"/>
                    </a:lnTo>
                    <a:lnTo>
                      <a:pt x="414" y="763"/>
                    </a:lnTo>
                    <a:lnTo>
                      <a:pt x="413" y="772"/>
                    </a:lnTo>
                    <a:lnTo>
                      <a:pt x="412" y="782"/>
                    </a:lnTo>
                    <a:lnTo>
                      <a:pt x="410" y="791"/>
                    </a:lnTo>
                    <a:lnTo>
                      <a:pt x="406" y="799"/>
                    </a:lnTo>
                    <a:lnTo>
                      <a:pt x="402" y="808"/>
                    </a:lnTo>
                    <a:lnTo>
                      <a:pt x="398" y="816"/>
                    </a:lnTo>
                    <a:lnTo>
                      <a:pt x="393" y="824"/>
                    </a:lnTo>
                    <a:lnTo>
                      <a:pt x="386" y="830"/>
                    </a:lnTo>
                    <a:lnTo>
                      <a:pt x="386" y="830"/>
                    </a:lnTo>
                    <a:lnTo>
                      <a:pt x="379" y="837"/>
                    </a:lnTo>
                    <a:lnTo>
                      <a:pt x="371" y="842"/>
                    </a:lnTo>
                    <a:lnTo>
                      <a:pt x="364" y="847"/>
                    </a:lnTo>
                    <a:lnTo>
                      <a:pt x="355" y="851"/>
                    </a:lnTo>
                    <a:lnTo>
                      <a:pt x="346" y="854"/>
                    </a:lnTo>
                    <a:lnTo>
                      <a:pt x="337" y="856"/>
                    </a:lnTo>
                    <a:lnTo>
                      <a:pt x="328" y="858"/>
                    </a:lnTo>
                    <a:lnTo>
                      <a:pt x="318" y="858"/>
                    </a:lnTo>
                    <a:lnTo>
                      <a:pt x="318" y="858"/>
                    </a:lnTo>
                    <a:lnTo>
                      <a:pt x="306" y="859"/>
                    </a:lnTo>
                    <a:lnTo>
                      <a:pt x="293" y="861"/>
                    </a:lnTo>
                    <a:lnTo>
                      <a:pt x="281" y="865"/>
                    </a:lnTo>
                    <a:lnTo>
                      <a:pt x="269" y="869"/>
                    </a:lnTo>
                    <a:lnTo>
                      <a:pt x="257" y="874"/>
                    </a:lnTo>
                    <a:lnTo>
                      <a:pt x="248" y="880"/>
                    </a:lnTo>
                    <a:lnTo>
                      <a:pt x="237" y="887"/>
                    </a:lnTo>
                    <a:lnTo>
                      <a:pt x="228" y="896"/>
                    </a:lnTo>
                    <a:lnTo>
                      <a:pt x="220" y="904"/>
                    </a:lnTo>
                    <a:lnTo>
                      <a:pt x="212" y="915"/>
                    </a:lnTo>
                    <a:lnTo>
                      <a:pt x="207" y="925"/>
                    </a:lnTo>
                    <a:lnTo>
                      <a:pt x="202" y="937"/>
                    </a:lnTo>
                    <a:lnTo>
                      <a:pt x="197" y="948"/>
                    </a:lnTo>
                    <a:lnTo>
                      <a:pt x="194" y="960"/>
                    </a:lnTo>
                    <a:lnTo>
                      <a:pt x="192" y="973"/>
                    </a:lnTo>
                    <a:lnTo>
                      <a:pt x="191" y="986"/>
                    </a:lnTo>
                    <a:lnTo>
                      <a:pt x="191" y="986"/>
                    </a:lnTo>
                    <a:lnTo>
                      <a:pt x="192" y="992"/>
                    </a:lnTo>
                    <a:lnTo>
                      <a:pt x="194" y="998"/>
                    </a:lnTo>
                    <a:lnTo>
                      <a:pt x="196" y="1003"/>
                    </a:lnTo>
                    <a:lnTo>
                      <a:pt x="200" y="1008"/>
                    </a:lnTo>
                    <a:lnTo>
                      <a:pt x="205" y="1012"/>
                    </a:lnTo>
                    <a:lnTo>
                      <a:pt x="210" y="1015"/>
                    </a:lnTo>
                    <a:lnTo>
                      <a:pt x="217" y="1017"/>
                    </a:lnTo>
                    <a:lnTo>
                      <a:pt x="223" y="1017"/>
                    </a:lnTo>
                    <a:lnTo>
                      <a:pt x="795" y="1017"/>
                    </a:lnTo>
                    <a:lnTo>
                      <a:pt x="795" y="1017"/>
                    </a:lnTo>
                    <a:lnTo>
                      <a:pt x="801" y="1017"/>
                    </a:lnTo>
                    <a:lnTo>
                      <a:pt x="808" y="1015"/>
                    </a:lnTo>
                    <a:lnTo>
                      <a:pt x="813" y="1012"/>
                    </a:lnTo>
                    <a:lnTo>
                      <a:pt x="817" y="1008"/>
                    </a:lnTo>
                    <a:lnTo>
                      <a:pt x="822" y="1003"/>
                    </a:lnTo>
                    <a:lnTo>
                      <a:pt x="825" y="998"/>
                    </a:lnTo>
                    <a:lnTo>
                      <a:pt x="826" y="992"/>
                    </a:lnTo>
                    <a:lnTo>
                      <a:pt x="827" y="986"/>
                    </a:lnTo>
                    <a:lnTo>
                      <a:pt x="827" y="986"/>
                    </a:lnTo>
                    <a:lnTo>
                      <a:pt x="826" y="973"/>
                    </a:lnTo>
                    <a:lnTo>
                      <a:pt x="825" y="960"/>
                    </a:lnTo>
                    <a:lnTo>
                      <a:pt x="822" y="948"/>
                    </a:lnTo>
                    <a:lnTo>
                      <a:pt x="817" y="937"/>
                    </a:lnTo>
                    <a:lnTo>
                      <a:pt x="812" y="925"/>
                    </a:lnTo>
                    <a:lnTo>
                      <a:pt x="806" y="915"/>
                    </a:lnTo>
                    <a:lnTo>
                      <a:pt x="798" y="904"/>
                    </a:lnTo>
                    <a:lnTo>
                      <a:pt x="790" y="896"/>
                    </a:lnTo>
                    <a:lnTo>
                      <a:pt x="781" y="887"/>
                    </a:lnTo>
                    <a:lnTo>
                      <a:pt x="771" y="880"/>
                    </a:lnTo>
                    <a:lnTo>
                      <a:pt x="761" y="874"/>
                    </a:lnTo>
                    <a:lnTo>
                      <a:pt x="750" y="869"/>
                    </a:lnTo>
                    <a:lnTo>
                      <a:pt x="738" y="865"/>
                    </a:lnTo>
                    <a:lnTo>
                      <a:pt x="725" y="861"/>
                    </a:lnTo>
                    <a:lnTo>
                      <a:pt x="713" y="859"/>
                    </a:lnTo>
                    <a:lnTo>
                      <a:pt x="699" y="858"/>
                    </a:lnTo>
                    <a:lnTo>
                      <a:pt x="699" y="858"/>
                    </a:lnTo>
                    <a:lnTo>
                      <a:pt x="691" y="858"/>
                    </a:lnTo>
                    <a:lnTo>
                      <a:pt x="681" y="856"/>
                    </a:lnTo>
                    <a:lnTo>
                      <a:pt x="673" y="854"/>
                    </a:lnTo>
                    <a:lnTo>
                      <a:pt x="663" y="851"/>
                    </a:lnTo>
                    <a:lnTo>
                      <a:pt x="655" y="847"/>
                    </a:lnTo>
                    <a:lnTo>
                      <a:pt x="647" y="842"/>
                    </a:lnTo>
                    <a:lnTo>
                      <a:pt x="639" y="837"/>
                    </a:lnTo>
                    <a:lnTo>
                      <a:pt x="633" y="830"/>
                    </a:lnTo>
                    <a:lnTo>
                      <a:pt x="633" y="830"/>
                    </a:lnTo>
                    <a:lnTo>
                      <a:pt x="626" y="824"/>
                    </a:lnTo>
                    <a:lnTo>
                      <a:pt x="620" y="816"/>
                    </a:lnTo>
                    <a:lnTo>
                      <a:pt x="616" y="808"/>
                    </a:lnTo>
                    <a:lnTo>
                      <a:pt x="611" y="799"/>
                    </a:lnTo>
                    <a:lnTo>
                      <a:pt x="608" y="791"/>
                    </a:lnTo>
                    <a:lnTo>
                      <a:pt x="606" y="782"/>
                    </a:lnTo>
                    <a:lnTo>
                      <a:pt x="605" y="772"/>
                    </a:lnTo>
                    <a:lnTo>
                      <a:pt x="605" y="763"/>
                    </a:lnTo>
                    <a:lnTo>
                      <a:pt x="605" y="763"/>
                    </a:lnTo>
                    <a:lnTo>
                      <a:pt x="605" y="753"/>
                    </a:lnTo>
                    <a:lnTo>
                      <a:pt x="606" y="744"/>
                    </a:lnTo>
                    <a:lnTo>
                      <a:pt x="608" y="735"/>
                    </a:lnTo>
                    <a:lnTo>
                      <a:pt x="611" y="726"/>
                    </a:lnTo>
                    <a:lnTo>
                      <a:pt x="616" y="718"/>
                    </a:lnTo>
                    <a:lnTo>
                      <a:pt x="620" y="710"/>
                    </a:lnTo>
                    <a:lnTo>
                      <a:pt x="626" y="703"/>
                    </a:lnTo>
                    <a:lnTo>
                      <a:pt x="633" y="695"/>
                    </a:lnTo>
                    <a:lnTo>
                      <a:pt x="633" y="695"/>
                    </a:lnTo>
                    <a:lnTo>
                      <a:pt x="637" y="690"/>
                    </a:lnTo>
                    <a:lnTo>
                      <a:pt x="639" y="683"/>
                    </a:lnTo>
                    <a:lnTo>
                      <a:pt x="639" y="683"/>
                    </a:lnTo>
                    <a:lnTo>
                      <a:pt x="665" y="654"/>
                    </a:lnTo>
                    <a:lnTo>
                      <a:pt x="691" y="622"/>
                    </a:lnTo>
                    <a:lnTo>
                      <a:pt x="718" y="586"/>
                    </a:lnTo>
                    <a:lnTo>
                      <a:pt x="743" y="546"/>
                    </a:lnTo>
                    <a:lnTo>
                      <a:pt x="743" y="546"/>
                    </a:lnTo>
                    <a:lnTo>
                      <a:pt x="758" y="550"/>
                    </a:lnTo>
                    <a:lnTo>
                      <a:pt x="774" y="554"/>
                    </a:lnTo>
                    <a:lnTo>
                      <a:pt x="791" y="555"/>
                    </a:lnTo>
                    <a:lnTo>
                      <a:pt x="806" y="556"/>
                    </a:lnTo>
                    <a:lnTo>
                      <a:pt x="806" y="556"/>
                    </a:lnTo>
                    <a:lnTo>
                      <a:pt x="827" y="555"/>
                    </a:lnTo>
                    <a:lnTo>
                      <a:pt x="847" y="551"/>
                    </a:lnTo>
                    <a:lnTo>
                      <a:pt x="868" y="546"/>
                    </a:lnTo>
                    <a:lnTo>
                      <a:pt x="887" y="540"/>
                    </a:lnTo>
                    <a:lnTo>
                      <a:pt x="887" y="540"/>
                    </a:lnTo>
                    <a:lnTo>
                      <a:pt x="906" y="530"/>
                    </a:lnTo>
                    <a:lnTo>
                      <a:pt x="925" y="519"/>
                    </a:lnTo>
                    <a:lnTo>
                      <a:pt x="941" y="507"/>
                    </a:lnTo>
                    <a:lnTo>
                      <a:pt x="956" y="493"/>
                    </a:lnTo>
                    <a:lnTo>
                      <a:pt x="970" y="478"/>
                    </a:lnTo>
                    <a:lnTo>
                      <a:pt x="983" y="461"/>
                    </a:lnTo>
                    <a:lnTo>
                      <a:pt x="993" y="443"/>
                    </a:lnTo>
                    <a:lnTo>
                      <a:pt x="1002" y="425"/>
                    </a:lnTo>
                    <a:lnTo>
                      <a:pt x="1002" y="425"/>
                    </a:lnTo>
                    <a:lnTo>
                      <a:pt x="1009" y="404"/>
                    </a:lnTo>
                    <a:lnTo>
                      <a:pt x="1014" y="383"/>
                    </a:lnTo>
                    <a:lnTo>
                      <a:pt x="1017" y="363"/>
                    </a:lnTo>
                    <a:lnTo>
                      <a:pt x="1018" y="342"/>
                    </a:lnTo>
                    <a:lnTo>
                      <a:pt x="1017" y="322"/>
                    </a:lnTo>
                    <a:lnTo>
                      <a:pt x="1014" y="301"/>
                    </a:lnTo>
                    <a:lnTo>
                      <a:pt x="1008" y="281"/>
                    </a:lnTo>
                    <a:lnTo>
                      <a:pt x="1002" y="263"/>
                    </a:lnTo>
                    <a:lnTo>
                      <a:pt x="993" y="243"/>
                    </a:lnTo>
                    <a:lnTo>
                      <a:pt x="983" y="226"/>
                    </a:lnTo>
                    <a:lnTo>
                      <a:pt x="971" y="210"/>
                    </a:lnTo>
                    <a:lnTo>
                      <a:pt x="957" y="194"/>
                    </a:lnTo>
                    <a:lnTo>
                      <a:pt x="942" y="180"/>
                    </a:lnTo>
                    <a:lnTo>
                      <a:pt x="925" y="168"/>
                    </a:lnTo>
                    <a:lnTo>
                      <a:pt x="906" y="157"/>
                    </a:lnTo>
                    <a:lnTo>
                      <a:pt x="887" y="148"/>
                    </a:lnTo>
                    <a:lnTo>
                      <a:pt x="887" y="148"/>
                    </a:lnTo>
                    <a:close/>
                    <a:moveTo>
                      <a:pt x="154" y="481"/>
                    </a:moveTo>
                    <a:lnTo>
                      <a:pt x="154" y="481"/>
                    </a:lnTo>
                    <a:lnTo>
                      <a:pt x="140" y="474"/>
                    </a:lnTo>
                    <a:lnTo>
                      <a:pt x="129" y="467"/>
                    </a:lnTo>
                    <a:lnTo>
                      <a:pt x="117" y="458"/>
                    </a:lnTo>
                    <a:lnTo>
                      <a:pt x="106" y="448"/>
                    </a:lnTo>
                    <a:lnTo>
                      <a:pt x="96" y="438"/>
                    </a:lnTo>
                    <a:lnTo>
                      <a:pt x="88" y="426"/>
                    </a:lnTo>
                    <a:lnTo>
                      <a:pt x="80" y="413"/>
                    </a:lnTo>
                    <a:lnTo>
                      <a:pt x="74" y="400"/>
                    </a:lnTo>
                    <a:lnTo>
                      <a:pt x="74" y="400"/>
                    </a:lnTo>
                    <a:lnTo>
                      <a:pt x="70" y="386"/>
                    </a:lnTo>
                    <a:lnTo>
                      <a:pt x="66" y="373"/>
                    </a:lnTo>
                    <a:lnTo>
                      <a:pt x="64" y="359"/>
                    </a:lnTo>
                    <a:lnTo>
                      <a:pt x="63" y="345"/>
                    </a:lnTo>
                    <a:lnTo>
                      <a:pt x="63" y="331"/>
                    </a:lnTo>
                    <a:lnTo>
                      <a:pt x="65" y="319"/>
                    </a:lnTo>
                    <a:lnTo>
                      <a:pt x="68" y="305"/>
                    </a:lnTo>
                    <a:lnTo>
                      <a:pt x="73" y="292"/>
                    </a:lnTo>
                    <a:lnTo>
                      <a:pt x="78" y="280"/>
                    </a:lnTo>
                    <a:lnTo>
                      <a:pt x="85" y="268"/>
                    </a:lnTo>
                    <a:lnTo>
                      <a:pt x="92" y="256"/>
                    </a:lnTo>
                    <a:lnTo>
                      <a:pt x="101" y="247"/>
                    </a:lnTo>
                    <a:lnTo>
                      <a:pt x="110" y="236"/>
                    </a:lnTo>
                    <a:lnTo>
                      <a:pt x="120" y="227"/>
                    </a:lnTo>
                    <a:lnTo>
                      <a:pt x="132" y="219"/>
                    </a:lnTo>
                    <a:lnTo>
                      <a:pt x="144" y="212"/>
                    </a:lnTo>
                    <a:lnTo>
                      <a:pt x="144" y="212"/>
                    </a:lnTo>
                    <a:lnTo>
                      <a:pt x="152" y="252"/>
                    </a:lnTo>
                    <a:lnTo>
                      <a:pt x="162" y="290"/>
                    </a:lnTo>
                    <a:lnTo>
                      <a:pt x="173" y="326"/>
                    </a:lnTo>
                    <a:lnTo>
                      <a:pt x="184" y="361"/>
                    </a:lnTo>
                    <a:lnTo>
                      <a:pt x="197" y="395"/>
                    </a:lnTo>
                    <a:lnTo>
                      <a:pt x="211" y="428"/>
                    </a:lnTo>
                    <a:lnTo>
                      <a:pt x="226" y="459"/>
                    </a:lnTo>
                    <a:lnTo>
                      <a:pt x="241" y="488"/>
                    </a:lnTo>
                    <a:lnTo>
                      <a:pt x="241" y="488"/>
                    </a:lnTo>
                    <a:lnTo>
                      <a:pt x="230" y="490"/>
                    </a:lnTo>
                    <a:lnTo>
                      <a:pt x="220" y="491"/>
                    </a:lnTo>
                    <a:lnTo>
                      <a:pt x="209" y="491"/>
                    </a:lnTo>
                    <a:lnTo>
                      <a:pt x="197" y="491"/>
                    </a:lnTo>
                    <a:lnTo>
                      <a:pt x="187" y="490"/>
                    </a:lnTo>
                    <a:lnTo>
                      <a:pt x="176" y="487"/>
                    </a:lnTo>
                    <a:lnTo>
                      <a:pt x="165" y="485"/>
                    </a:lnTo>
                    <a:lnTo>
                      <a:pt x="154" y="481"/>
                    </a:lnTo>
                    <a:lnTo>
                      <a:pt x="154" y="481"/>
                    </a:lnTo>
                    <a:close/>
                    <a:moveTo>
                      <a:pt x="699" y="922"/>
                    </a:moveTo>
                    <a:lnTo>
                      <a:pt x="699" y="922"/>
                    </a:lnTo>
                    <a:lnTo>
                      <a:pt x="709" y="923"/>
                    </a:lnTo>
                    <a:lnTo>
                      <a:pt x="717" y="925"/>
                    </a:lnTo>
                    <a:lnTo>
                      <a:pt x="725" y="927"/>
                    </a:lnTo>
                    <a:lnTo>
                      <a:pt x="733" y="931"/>
                    </a:lnTo>
                    <a:lnTo>
                      <a:pt x="739" y="935"/>
                    </a:lnTo>
                    <a:lnTo>
                      <a:pt x="746" y="941"/>
                    </a:lnTo>
                    <a:lnTo>
                      <a:pt x="751" y="947"/>
                    </a:lnTo>
                    <a:lnTo>
                      <a:pt x="755" y="954"/>
                    </a:lnTo>
                    <a:lnTo>
                      <a:pt x="263" y="954"/>
                    </a:lnTo>
                    <a:lnTo>
                      <a:pt x="263" y="954"/>
                    </a:lnTo>
                    <a:lnTo>
                      <a:pt x="268" y="947"/>
                    </a:lnTo>
                    <a:lnTo>
                      <a:pt x="273" y="941"/>
                    </a:lnTo>
                    <a:lnTo>
                      <a:pt x="279" y="935"/>
                    </a:lnTo>
                    <a:lnTo>
                      <a:pt x="286" y="931"/>
                    </a:lnTo>
                    <a:lnTo>
                      <a:pt x="294" y="927"/>
                    </a:lnTo>
                    <a:lnTo>
                      <a:pt x="301" y="925"/>
                    </a:lnTo>
                    <a:lnTo>
                      <a:pt x="310" y="923"/>
                    </a:lnTo>
                    <a:lnTo>
                      <a:pt x="318" y="922"/>
                    </a:lnTo>
                    <a:lnTo>
                      <a:pt x="318" y="922"/>
                    </a:lnTo>
                    <a:lnTo>
                      <a:pt x="333" y="922"/>
                    </a:lnTo>
                    <a:lnTo>
                      <a:pt x="350" y="919"/>
                    </a:lnTo>
                    <a:lnTo>
                      <a:pt x="365" y="915"/>
                    </a:lnTo>
                    <a:lnTo>
                      <a:pt x="380" y="910"/>
                    </a:lnTo>
                    <a:lnTo>
                      <a:pt x="394" y="903"/>
                    </a:lnTo>
                    <a:lnTo>
                      <a:pt x="406" y="896"/>
                    </a:lnTo>
                    <a:lnTo>
                      <a:pt x="419" y="886"/>
                    </a:lnTo>
                    <a:lnTo>
                      <a:pt x="431" y="875"/>
                    </a:lnTo>
                    <a:lnTo>
                      <a:pt x="431" y="875"/>
                    </a:lnTo>
                    <a:lnTo>
                      <a:pt x="440" y="865"/>
                    </a:lnTo>
                    <a:lnTo>
                      <a:pt x="448" y="854"/>
                    </a:lnTo>
                    <a:lnTo>
                      <a:pt x="456" y="842"/>
                    </a:lnTo>
                    <a:lnTo>
                      <a:pt x="462" y="830"/>
                    </a:lnTo>
                    <a:lnTo>
                      <a:pt x="468" y="817"/>
                    </a:lnTo>
                    <a:lnTo>
                      <a:pt x="471" y="805"/>
                    </a:lnTo>
                    <a:lnTo>
                      <a:pt x="474" y="792"/>
                    </a:lnTo>
                    <a:lnTo>
                      <a:pt x="476" y="778"/>
                    </a:lnTo>
                    <a:lnTo>
                      <a:pt x="476" y="778"/>
                    </a:lnTo>
                    <a:lnTo>
                      <a:pt x="490" y="788"/>
                    </a:lnTo>
                    <a:lnTo>
                      <a:pt x="490" y="788"/>
                    </a:lnTo>
                    <a:lnTo>
                      <a:pt x="494" y="792"/>
                    </a:lnTo>
                    <a:lnTo>
                      <a:pt x="500" y="793"/>
                    </a:lnTo>
                    <a:lnTo>
                      <a:pt x="504" y="795"/>
                    </a:lnTo>
                    <a:lnTo>
                      <a:pt x="509" y="795"/>
                    </a:lnTo>
                    <a:lnTo>
                      <a:pt x="509" y="795"/>
                    </a:lnTo>
                    <a:lnTo>
                      <a:pt x="514" y="795"/>
                    </a:lnTo>
                    <a:lnTo>
                      <a:pt x="519" y="793"/>
                    </a:lnTo>
                    <a:lnTo>
                      <a:pt x="523" y="792"/>
                    </a:lnTo>
                    <a:lnTo>
                      <a:pt x="528" y="788"/>
                    </a:lnTo>
                    <a:lnTo>
                      <a:pt x="528" y="788"/>
                    </a:lnTo>
                    <a:lnTo>
                      <a:pt x="543" y="778"/>
                    </a:lnTo>
                    <a:lnTo>
                      <a:pt x="543" y="778"/>
                    </a:lnTo>
                    <a:lnTo>
                      <a:pt x="544" y="792"/>
                    </a:lnTo>
                    <a:lnTo>
                      <a:pt x="547" y="805"/>
                    </a:lnTo>
                    <a:lnTo>
                      <a:pt x="551" y="817"/>
                    </a:lnTo>
                    <a:lnTo>
                      <a:pt x="557" y="830"/>
                    </a:lnTo>
                    <a:lnTo>
                      <a:pt x="562" y="842"/>
                    </a:lnTo>
                    <a:lnTo>
                      <a:pt x="570" y="854"/>
                    </a:lnTo>
                    <a:lnTo>
                      <a:pt x="578" y="865"/>
                    </a:lnTo>
                    <a:lnTo>
                      <a:pt x="588" y="875"/>
                    </a:lnTo>
                    <a:lnTo>
                      <a:pt x="588" y="875"/>
                    </a:lnTo>
                    <a:lnTo>
                      <a:pt x="600" y="886"/>
                    </a:lnTo>
                    <a:lnTo>
                      <a:pt x="611" y="896"/>
                    </a:lnTo>
                    <a:lnTo>
                      <a:pt x="625" y="903"/>
                    </a:lnTo>
                    <a:lnTo>
                      <a:pt x="639" y="910"/>
                    </a:lnTo>
                    <a:lnTo>
                      <a:pt x="653" y="915"/>
                    </a:lnTo>
                    <a:lnTo>
                      <a:pt x="668" y="919"/>
                    </a:lnTo>
                    <a:lnTo>
                      <a:pt x="684" y="922"/>
                    </a:lnTo>
                    <a:lnTo>
                      <a:pt x="699" y="922"/>
                    </a:lnTo>
                    <a:lnTo>
                      <a:pt x="699" y="922"/>
                    </a:lnTo>
                    <a:close/>
                    <a:moveTo>
                      <a:pt x="509" y="722"/>
                    </a:moveTo>
                    <a:lnTo>
                      <a:pt x="509" y="722"/>
                    </a:lnTo>
                    <a:lnTo>
                      <a:pt x="494" y="709"/>
                    </a:lnTo>
                    <a:lnTo>
                      <a:pt x="476" y="692"/>
                    </a:lnTo>
                    <a:lnTo>
                      <a:pt x="456" y="672"/>
                    </a:lnTo>
                    <a:lnTo>
                      <a:pt x="432" y="647"/>
                    </a:lnTo>
                    <a:lnTo>
                      <a:pt x="408" y="618"/>
                    </a:lnTo>
                    <a:lnTo>
                      <a:pt x="382" y="586"/>
                    </a:lnTo>
                    <a:lnTo>
                      <a:pt x="355" y="550"/>
                    </a:lnTo>
                    <a:lnTo>
                      <a:pt x="329" y="511"/>
                    </a:lnTo>
                    <a:lnTo>
                      <a:pt x="316" y="489"/>
                    </a:lnTo>
                    <a:lnTo>
                      <a:pt x="303" y="467"/>
                    </a:lnTo>
                    <a:lnTo>
                      <a:pt x="292" y="444"/>
                    </a:lnTo>
                    <a:lnTo>
                      <a:pt x="280" y="420"/>
                    </a:lnTo>
                    <a:lnTo>
                      <a:pt x="268" y="395"/>
                    </a:lnTo>
                    <a:lnTo>
                      <a:pt x="257" y="369"/>
                    </a:lnTo>
                    <a:lnTo>
                      <a:pt x="247" y="342"/>
                    </a:lnTo>
                    <a:lnTo>
                      <a:pt x="237" y="315"/>
                    </a:lnTo>
                    <a:lnTo>
                      <a:pt x="228" y="286"/>
                    </a:lnTo>
                    <a:lnTo>
                      <a:pt x="220" y="257"/>
                    </a:lnTo>
                    <a:lnTo>
                      <a:pt x="212" y="227"/>
                    </a:lnTo>
                    <a:lnTo>
                      <a:pt x="206" y="196"/>
                    </a:lnTo>
                    <a:lnTo>
                      <a:pt x="200" y="164"/>
                    </a:lnTo>
                    <a:lnTo>
                      <a:pt x="196" y="132"/>
                    </a:lnTo>
                    <a:lnTo>
                      <a:pt x="193" y="98"/>
                    </a:lnTo>
                    <a:lnTo>
                      <a:pt x="192" y="63"/>
                    </a:lnTo>
                    <a:lnTo>
                      <a:pt x="827" y="63"/>
                    </a:lnTo>
                    <a:lnTo>
                      <a:pt x="827" y="63"/>
                    </a:lnTo>
                    <a:lnTo>
                      <a:pt x="825" y="98"/>
                    </a:lnTo>
                    <a:lnTo>
                      <a:pt x="822" y="132"/>
                    </a:lnTo>
                    <a:lnTo>
                      <a:pt x="817" y="164"/>
                    </a:lnTo>
                    <a:lnTo>
                      <a:pt x="812" y="196"/>
                    </a:lnTo>
                    <a:lnTo>
                      <a:pt x="806" y="227"/>
                    </a:lnTo>
                    <a:lnTo>
                      <a:pt x="798" y="257"/>
                    </a:lnTo>
                    <a:lnTo>
                      <a:pt x="791" y="286"/>
                    </a:lnTo>
                    <a:lnTo>
                      <a:pt x="781" y="315"/>
                    </a:lnTo>
                    <a:lnTo>
                      <a:pt x="771" y="342"/>
                    </a:lnTo>
                    <a:lnTo>
                      <a:pt x="762" y="369"/>
                    </a:lnTo>
                    <a:lnTo>
                      <a:pt x="750" y="395"/>
                    </a:lnTo>
                    <a:lnTo>
                      <a:pt x="739" y="420"/>
                    </a:lnTo>
                    <a:lnTo>
                      <a:pt x="726" y="444"/>
                    </a:lnTo>
                    <a:lnTo>
                      <a:pt x="714" y="467"/>
                    </a:lnTo>
                    <a:lnTo>
                      <a:pt x="702" y="489"/>
                    </a:lnTo>
                    <a:lnTo>
                      <a:pt x="689" y="511"/>
                    </a:lnTo>
                    <a:lnTo>
                      <a:pt x="663" y="550"/>
                    </a:lnTo>
                    <a:lnTo>
                      <a:pt x="636" y="586"/>
                    </a:lnTo>
                    <a:lnTo>
                      <a:pt x="610" y="618"/>
                    </a:lnTo>
                    <a:lnTo>
                      <a:pt x="586" y="647"/>
                    </a:lnTo>
                    <a:lnTo>
                      <a:pt x="563" y="672"/>
                    </a:lnTo>
                    <a:lnTo>
                      <a:pt x="542" y="692"/>
                    </a:lnTo>
                    <a:lnTo>
                      <a:pt x="523" y="709"/>
                    </a:lnTo>
                    <a:lnTo>
                      <a:pt x="509" y="722"/>
                    </a:lnTo>
                    <a:lnTo>
                      <a:pt x="509" y="722"/>
                    </a:lnTo>
                    <a:close/>
                    <a:moveTo>
                      <a:pt x="943" y="400"/>
                    </a:moveTo>
                    <a:lnTo>
                      <a:pt x="943" y="400"/>
                    </a:lnTo>
                    <a:lnTo>
                      <a:pt x="936" y="413"/>
                    </a:lnTo>
                    <a:lnTo>
                      <a:pt x="929" y="426"/>
                    </a:lnTo>
                    <a:lnTo>
                      <a:pt x="920" y="438"/>
                    </a:lnTo>
                    <a:lnTo>
                      <a:pt x="911" y="448"/>
                    </a:lnTo>
                    <a:lnTo>
                      <a:pt x="900" y="458"/>
                    </a:lnTo>
                    <a:lnTo>
                      <a:pt x="889" y="467"/>
                    </a:lnTo>
                    <a:lnTo>
                      <a:pt x="876" y="474"/>
                    </a:lnTo>
                    <a:lnTo>
                      <a:pt x="864" y="481"/>
                    </a:lnTo>
                    <a:lnTo>
                      <a:pt x="864" y="481"/>
                    </a:lnTo>
                    <a:lnTo>
                      <a:pt x="853" y="485"/>
                    </a:lnTo>
                    <a:lnTo>
                      <a:pt x="842" y="487"/>
                    </a:lnTo>
                    <a:lnTo>
                      <a:pt x="831" y="490"/>
                    </a:lnTo>
                    <a:lnTo>
                      <a:pt x="821" y="491"/>
                    </a:lnTo>
                    <a:lnTo>
                      <a:pt x="809" y="491"/>
                    </a:lnTo>
                    <a:lnTo>
                      <a:pt x="798" y="491"/>
                    </a:lnTo>
                    <a:lnTo>
                      <a:pt x="787" y="490"/>
                    </a:lnTo>
                    <a:lnTo>
                      <a:pt x="777" y="489"/>
                    </a:lnTo>
                    <a:lnTo>
                      <a:pt x="777" y="489"/>
                    </a:lnTo>
                    <a:lnTo>
                      <a:pt x="792" y="459"/>
                    </a:lnTo>
                    <a:lnTo>
                      <a:pt x="807" y="428"/>
                    </a:lnTo>
                    <a:lnTo>
                      <a:pt x="821" y="396"/>
                    </a:lnTo>
                    <a:lnTo>
                      <a:pt x="833" y="361"/>
                    </a:lnTo>
                    <a:lnTo>
                      <a:pt x="845" y="326"/>
                    </a:lnTo>
                    <a:lnTo>
                      <a:pt x="856" y="290"/>
                    </a:lnTo>
                    <a:lnTo>
                      <a:pt x="866" y="252"/>
                    </a:lnTo>
                    <a:lnTo>
                      <a:pt x="874" y="212"/>
                    </a:lnTo>
                    <a:lnTo>
                      <a:pt x="874" y="212"/>
                    </a:lnTo>
                    <a:lnTo>
                      <a:pt x="886" y="220"/>
                    </a:lnTo>
                    <a:lnTo>
                      <a:pt x="898" y="227"/>
                    </a:lnTo>
                    <a:lnTo>
                      <a:pt x="908" y="237"/>
                    </a:lnTo>
                    <a:lnTo>
                      <a:pt x="917" y="247"/>
                    </a:lnTo>
                    <a:lnTo>
                      <a:pt x="926" y="257"/>
                    </a:lnTo>
                    <a:lnTo>
                      <a:pt x="933" y="268"/>
                    </a:lnTo>
                    <a:lnTo>
                      <a:pt x="940" y="280"/>
                    </a:lnTo>
                    <a:lnTo>
                      <a:pt x="945" y="293"/>
                    </a:lnTo>
                    <a:lnTo>
                      <a:pt x="949" y="306"/>
                    </a:lnTo>
                    <a:lnTo>
                      <a:pt x="952" y="319"/>
                    </a:lnTo>
                    <a:lnTo>
                      <a:pt x="954" y="332"/>
                    </a:lnTo>
                    <a:lnTo>
                      <a:pt x="955" y="345"/>
                    </a:lnTo>
                    <a:lnTo>
                      <a:pt x="954" y="359"/>
                    </a:lnTo>
                    <a:lnTo>
                      <a:pt x="952" y="373"/>
                    </a:lnTo>
                    <a:lnTo>
                      <a:pt x="948" y="386"/>
                    </a:lnTo>
                    <a:lnTo>
                      <a:pt x="943" y="400"/>
                    </a:lnTo>
                    <a:lnTo>
                      <a:pt x="943" y="40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2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  <p:sp>
          <p:nvSpPr>
            <p:cNvPr id="18" name="矩形 17"/>
            <p:cNvSpPr/>
            <p:nvPr/>
          </p:nvSpPr>
          <p:spPr>
            <a:xfrm>
              <a:off x="6984654" y="3222153"/>
              <a:ext cx="3543646" cy="11849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请在此输入您的标题</a:t>
              </a:r>
              <a:endPara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我们坚持以客户为中心，快速响应客户需求，持续为客户创造长期价值进而成就客户。为客户提供有效服务，是我们工作的方向和价值评价的标尺</a:t>
              </a:r>
            </a:p>
          </p:txBody>
        </p:sp>
      </p:grpSp>
      <p:grpSp>
        <p:nvGrpSpPr>
          <p:cNvPr id="21" name="原创设计师QQ69613753    _5"/>
          <p:cNvGrpSpPr/>
          <p:nvPr/>
        </p:nvGrpSpPr>
        <p:grpSpPr>
          <a:xfrm>
            <a:off x="6214376" y="4688584"/>
            <a:ext cx="4452449" cy="1184940"/>
            <a:chOff x="6075851" y="4493627"/>
            <a:chExt cx="4452449" cy="1184940"/>
          </a:xfrm>
        </p:grpSpPr>
        <p:grpSp>
          <p:nvGrpSpPr>
            <p:cNvPr id="22" name="组合 21"/>
            <p:cNvGrpSpPr/>
            <p:nvPr/>
          </p:nvGrpSpPr>
          <p:grpSpPr>
            <a:xfrm>
              <a:off x="6075851" y="4679697"/>
              <a:ext cx="812800" cy="812800"/>
              <a:chOff x="6075851" y="4686357"/>
              <a:chExt cx="812800" cy="812800"/>
            </a:xfrm>
          </p:grpSpPr>
          <p:sp>
            <p:nvSpPr>
              <p:cNvPr id="24" name="椭圆 23"/>
              <p:cNvSpPr/>
              <p:nvPr/>
            </p:nvSpPr>
            <p:spPr>
              <a:xfrm>
                <a:off x="6075851" y="4686357"/>
                <a:ext cx="812800" cy="812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25" name="Freeform 84"/>
              <p:cNvSpPr>
                <a:spLocks noEditPoints="1"/>
              </p:cNvSpPr>
              <p:nvPr/>
            </p:nvSpPr>
            <p:spPr bwMode="auto">
              <a:xfrm>
                <a:off x="6321120" y="4931626"/>
                <a:ext cx="322263" cy="322263"/>
              </a:xfrm>
              <a:custGeom>
                <a:avLst/>
                <a:gdLst>
                  <a:gd name="T0" fmla="*/ 1017 w 1019"/>
                  <a:gd name="T1" fmla="*/ 375 h 1017"/>
                  <a:gd name="T2" fmla="*/ 1014 w 1019"/>
                  <a:gd name="T3" fmla="*/ 366 h 1017"/>
                  <a:gd name="T4" fmla="*/ 757 w 1019"/>
                  <a:gd name="T5" fmla="*/ 13 h 1017"/>
                  <a:gd name="T6" fmla="*/ 750 w 1019"/>
                  <a:gd name="T7" fmla="*/ 6 h 1017"/>
                  <a:gd name="T8" fmla="*/ 749 w 1019"/>
                  <a:gd name="T9" fmla="*/ 5 h 1017"/>
                  <a:gd name="T10" fmla="*/ 739 w 1019"/>
                  <a:gd name="T11" fmla="*/ 1 h 1017"/>
                  <a:gd name="T12" fmla="*/ 739 w 1019"/>
                  <a:gd name="T13" fmla="*/ 1 h 1017"/>
                  <a:gd name="T14" fmla="*/ 286 w 1019"/>
                  <a:gd name="T15" fmla="*/ 0 h 1017"/>
                  <a:gd name="T16" fmla="*/ 279 w 1019"/>
                  <a:gd name="T17" fmla="*/ 1 h 1017"/>
                  <a:gd name="T18" fmla="*/ 278 w 1019"/>
                  <a:gd name="T19" fmla="*/ 1 h 1017"/>
                  <a:gd name="T20" fmla="*/ 269 w 1019"/>
                  <a:gd name="T21" fmla="*/ 5 h 1017"/>
                  <a:gd name="T22" fmla="*/ 267 w 1019"/>
                  <a:gd name="T23" fmla="*/ 6 h 1017"/>
                  <a:gd name="T24" fmla="*/ 6 w 1019"/>
                  <a:gd name="T25" fmla="*/ 363 h 1017"/>
                  <a:gd name="T26" fmla="*/ 5 w 1019"/>
                  <a:gd name="T27" fmla="*/ 365 h 1017"/>
                  <a:gd name="T28" fmla="*/ 3 w 1019"/>
                  <a:gd name="T29" fmla="*/ 369 h 1017"/>
                  <a:gd name="T30" fmla="*/ 1 w 1019"/>
                  <a:gd name="T31" fmla="*/ 373 h 1017"/>
                  <a:gd name="T32" fmla="*/ 0 w 1019"/>
                  <a:gd name="T33" fmla="*/ 382 h 1017"/>
                  <a:gd name="T34" fmla="*/ 0 w 1019"/>
                  <a:gd name="T35" fmla="*/ 386 h 1017"/>
                  <a:gd name="T36" fmla="*/ 3 w 1019"/>
                  <a:gd name="T37" fmla="*/ 395 h 1017"/>
                  <a:gd name="T38" fmla="*/ 4 w 1019"/>
                  <a:gd name="T39" fmla="*/ 396 h 1017"/>
                  <a:gd name="T40" fmla="*/ 7 w 1019"/>
                  <a:gd name="T41" fmla="*/ 401 h 1017"/>
                  <a:gd name="T42" fmla="*/ 485 w 1019"/>
                  <a:gd name="T43" fmla="*/ 1007 h 1017"/>
                  <a:gd name="T44" fmla="*/ 490 w 1019"/>
                  <a:gd name="T45" fmla="*/ 1011 h 1017"/>
                  <a:gd name="T46" fmla="*/ 493 w 1019"/>
                  <a:gd name="T47" fmla="*/ 1013 h 1017"/>
                  <a:gd name="T48" fmla="*/ 496 w 1019"/>
                  <a:gd name="T49" fmla="*/ 1015 h 1017"/>
                  <a:gd name="T50" fmla="*/ 501 w 1019"/>
                  <a:gd name="T51" fmla="*/ 1017 h 1017"/>
                  <a:gd name="T52" fmla="*/ 509 w 1019"/>
                  <a:gd name="T53" fmla="*/ 1017 h 1017"/>
                  <a:gd name="T54" fmla="*/ 509 w 1019"/>
                  <a:gd name="T55" fmla="*/ 1017 h 1017"/>
                  <a:gd name="T56" fmla="*/ 515 w 1019"/>
                  <a:gd name="T57" fmla="*/ 1017 h 1017"/>
                  <a:gd name="T58" fmla="*/ 518 w 1019"/>
                  <a:gd name="T59" fmla="*/ 1016 h 1017"/>
                  <a:gd name="T60" fmla="*/ 524 w 1019"/>
                  <a:gd name="T61" fmla="*/ 1013 h 1017"/>
                  <a:gd name="T62" fmla="*/ 525 w 1019"/>
                  <a:gd name="T63" fmla="*/ 1013 h 1017"/>
                  <a:gd name="T64" fmla="*/ 532 w 1019"/>
                  <a:gd name="T65" fmla="*/ 1007 h 1017"/>
                  <a:gd name="T66" fmla="*/ 1008 w 1019"/>
                  <a:gd name="T67" fmla="*/ 404 h 1017"/>
                  <a:gd name="T68" fmla="*/ 1015 w 1019"/>
                  <a:gd name="T69" fmla="*/ 394 h 1017"/>
                  <a:gd name="T70" fmla="*/ 1019 w 1019"/>
                  <a:gd name="T71" fmla="*/ 382 h 1017"/>
                  <a:gd name="T72" fmla="*/ 691 w 1019"/>
                  <a:gd name="T73" fmla="*/ 63 h 1017"/>
                  <a:gd name="T74" fmla="*/ 327 w 1019"/>
                  <a:gd name="T75" fmla="*/ 63 h 1017"/>
                  <a:gd name="T76" fmla="*/ 328 w 1019"/>
                  <a:gd name="T77" fmla="*/ 350 h 1017"/>
                  <a:gd name="T78" fmla="*/ 97 w 1019"/>
                  <a:gd name="T79" fmla="*/ 413 h 1017"/>
                  <a:gd name="T80" fmla="*/ 97 w 1019"/>
                  <a:gd name="T81" fmla="*/ 413 h 1017"/>
                  <a:gd name="T82" fmla="*/ 610 w 1019"/>
                  <a:gd name="T83" fmla="*/ 413 h 1017"/>
                  <a:gd name="T84" fmla="*/ 675 w 1019"/>
                  <a:gd name="T85" fmla="*/ 413 h 1017"/>
                  <a:gd name="T86" fmla="*/ 689 w 1019"/>
                  <a:gd name="T87" fmla="*/ 350 h 1017"/>
                  <a:gd name="T88" fmla="*/ 689 w 1019"/>
                  <a:gd name="T89" fmla="*/ 350 h 10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019" h="1017">
                    <a:moveTo>
                      <a:pt x="1018" y="376"/>
                    </a:moveTo>
                    <a:lnTo>
                      <a:pt x="1018" y="376"/>
                    </a:lnTo>
                    <a:lnTo>
                      <a:pt x="1017" y="375"/>
                    </a:lnTo>
                    <a:lnTo>
                      <a:pt x="1017" y="375"/>
                    </a:lnTo>
                    <a:lnTo>
                      <a:pt x="1015" y="371"/>
                    </a:lnTo>
                    <a:lnTo>
                      <a:pt x="1014" y="366"/>
                    </a:lnTo>
                    <a:lnTo>
                      <a:pt x="1011" y="363"/>
                    </a:lnTo>
                    <a:lnTo>
                      <a:pt x="1008" y="358"/>
                    </a:lnTo>
                    <a:lnTo>
                      <a:pt x="757" y="13"/>
                    </a:lnTo>
                    <a:lnTo>
                      <a:pt x="757" y="13"/>
                    </a:lnTo>
                    <a:lnTo>
                      <a:pt x="754" y="10"/>
                    </a:lnTo>
                    <a:lnTo>
                      <a:pt x="750" y="6"/>
                    </a:lnTo>
                    <a:lnTo>
                      <a:pt x="750" y="6"/>
                    </a:lnTo>
                    <a:lnTo>
                      <a:pt x="749" y="5"/>
                    </a:lnTo>
                    <a:lnTo>
                      <a:pt x="749" y="5"/>
                    </a:lnTo>
                    <a:lnTo>
                      <a:pt x="744" y="2"/>
                    </a:lnTo>
                    <a:lnTo>
                      <a:pt x="739" y="1"/>
                    </a:lnTo>
                    <a:lnTo>
                      <a:pt x="739" y="1"/>
                    </a:lnTo>
                    <a:lnTo>
                      <a:pt x="739" y="1"/>
                    </a:lnTo>
                    <a:lnTo>
                      <a:pt x="739" y="1"/>
                    </a:lnTo>
                    <a:lnTo>
                      <a:pt x="739" y="1"/>
                    </a:lnTo>
                    <a:lnTo>
                      <a:pt x="739" y="1"/>
                    </a:lnTo>
                    <a:lnTo>
                      <a:pt x="731" y="0"/>
                    </a:lnTo>
                    <a:lnTo>
                      <a:pt x="286" y="0"/>
                    </a:lnTo>
                    <a:lnTo>
                      <a:pt x="286" y="0"/>
                    </a:lnTo>
                    <a:lnTo>
                      <a:pt x="279" y="1"/>
                    </a:lnTo>
                    <a:lnTo>
                      <a:pt x="279" y="1"/>
                    </a:lnTo>
                    <a:lnTo>
                      <a:pt x="278" y="1"/>
                    </a:lnTo>
                    <a:lnTo>
                      <a:pt x="278" y="1"/>
                    </a:lnTo>
                    <a:lnTo>
                      <a:pt x="278" y="1"/>
                    </a:lnTo>
                    <a:lnTo>
                      <a:pt x="278" y="1"/>
                    </a:lnTo>
                    <a:lnTo>
                      <a:pt x="273" y="2"/>
                    </a:lnTo>
                    <a:lnTo>
                      <a:pt x="269" y="5"/>
                    </a:lnTo>
                    <a:lnTo>
                      <a:pt x="269" y="5"/>
                    </a:lnTo>
                    <a:lnTo>
                      <a:pt x="267" y="6"/>
                    </a:lnTo>
                    <a:lnTo>
                      <a:pt x="267" y="6"/>
                    </a:lnTo>
                    <a:lnTo>
                      <a:pt x="263" y="10"/>
                    </a:lnTo>
                    <a:lnTo>
                      <a:pt x="260" y="13"/>
                    </a:lnTo>
                    <a:lnTo>
                      <a:pt x="6" y="363"/>
                    </a:lnTo>
                    <a:lnTo>
                      <a:pt x="6" y="363"/>
                    </a:lnTo>
                    <a:lnTo>
                      <a:pt x="5" y="365"/>
                    </a:lnTo>
                    <a:lnTo>
                      <a:pt x="5" y="365"/>
                    </a:lnTo>
                    <a:lnTo>
                      <a:pt x="3" y="368"/>
                    </a:lnTo>
                    <a:lnTo>
                      <a:pt x="3" y="368"/>
                    </a:lnTo>
                    <a:lnTo>
                      <a:pt x="3" y="369"/>
                    </a:lnTo>
                    <a:lnTo>
                      <a:pt x="3" y="369"/>
                    </a:lnTo>
                    <a:lnTo>
                      <a:pt x="1" y="373"/>
                    </a:lnTo>
                    <a:lnTo>
                      <a:pt x="1" y="373"/>
                    </a:lnTo>
                    <a:lnTo>
                      <a:pt x="0" y="378"/>
                    </a:lnTo>
                    <a:lnTo>
                      <a:pt x="0" y="378"/>
                    </a:lnTo>
                    <a:lnTo>
                      <a:pt x="0" y="382"/>
                    </a:lnTo>
                    <a:lnTo>
                      <a:pt x="0" y="382"/>
                    </a:lnTo>
                    <a:lnTo>
                      <a:pt x="0" y="386"/>
                    </a:lnTo>
                    <a:lnTo>
                      <a:pt x="0" y="386"/>
                    </a:lnTo>
                    <a:lnTo>
                      <a:pt x="1" y="390"/>
                    </a:lnTo>
                    <a:lnTo>
                      <a:pt x="1" y="390"/>
                    </a:lnTo>
                    <a:lnTo>
                      <a:pt x="3" y="395"/>
                    </a:lnTo>
                    <a:lnTo>
                      <a:pt x="3" y="395"/>
                    </a:lnTo>
                    <a:lnTo>
                      <a:pt x="4" y="396"/>
                    </a:lnTo>
                    <a:lnTo>
                      <a:pt x="4" y="396"/>
                    </a:lnTo>
                    <a:lnTo>
                      <a:pt x="5" y="398"/>
                    </a:lnTo>
                    <a:lnTo>
                      <a:pt x="5" y="398"/>
                    </a:lnTo>
                    <a:lnTo>
                      <a:pt x="7" y="401"/>
                    </a:lnTo>
                    <a:lnTo>
                      <a:pt x="483" y="1005"/>
                    </a:lnTo>
                    <a:lnTo>
                      <a:pt x="483" y="1005"/>
                    </a:lnTo>
                    <a:lnTo>
                      <a:pt x="485" y="1007"/>
                    </a:lnTo>
                    <a:lnTo>
                      <a:pt x="485" y="1007"/>
                    </a:lnTo>
                    <a:lnTo>
                      <a:pt x="490" y="1011"/>
                    </a:lnTo>
                    <a:lnTo>
                      <a:pt x="490" y="1011"/>
                    </a:lnTo>
                    <a:lnTo>
                      <a:pt x="492" y="1013"/>
                    </a:lnTo>
                    <a:lnTo>
                      <a:pt x="492" y="1013"/>
                    </a:lnTo>
                    <a:lnTo>
                      <a:pt x="493" y="1013"/>
                    </a:lnTo>
                    <a:lnTo>
                      <a:pt x="493" y="1013"/>
                    </a:lnTo>
                    <a:lnTo>
                      <a:pt x="496" y="1015"/>
                    </a:lnTo>
                    <a:lnTo>
                      <a:pt x="496" y="1015"/>
                    </a:lnTo>
                    <a:lnTo>
                      <a:pt x="500" y="1016"/>
                    </a:lnTo>
                    <a:lnTo>
                      <a:pt x="500" y="1016"/>
                    </a:lnTo>
                    <a:lnTo>
                      <a:pt x="501" y="1017"/>
                    </a:lnTo>
                    <a:lnTo>
                      <a:pt x="501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09" y="1017"/>
                    </a:lnTo>
                    <a:lnTo>
                      <a:pt x="515" y="1017"/>
                    </a:lnTo>
                    <a:lnTo>
                      <a:pt x="515" y="1017"/>
                    </a:lnTo>
                    <a:lnTo>
                      <a:pt x="518" y="1016"/>
                    </a:lnTo>
                    <a:lnTo>
                      <a:pt x="518" y="1016"/>
                    </a:lnTo>
                    <a:lnTo>
                      <a:pt x="521" y="1015"/>
                    </a:lnTo>
                    <a:lnTo>
                      <a:pt x="521" y="1015"/>
                    </a:lnTo>
                    <a:lnTo>
                      <a:pt x="524" y="1013"/>
                    </a:lnTo>
                    <a:lnTo>
                      <a:pt x="524" y="1013"/>
                    </a:lnTo>
                    <a:lnTo>
                      <a:pt x="525" y="1013"/>
                    </a:lnTo>
                    <a:lnTo>
                      <a:pt x="525" y="1013"/>
                    </a:lnTo>
                    <a:lnTo>
                      <a:pt x="527" y="1011"/>
                    </a:lnTo>
                    <a:lnTo>
                      <a:pt x="527" y="1011"/>
                    </a:lnTo>
                    <a:lnTo>
                      <a:pt x="532" y="1007"/>
                    </a:lnTo>
                    <a:lnTo>
                      <a:pt x="532" y="1007"/>
                    </a:lnTo>
                    <a:lnTo>
                      <a:pt x="534" y="1005"/>
                    </a:lnTo>
                    <a:lnTo>
                      <a:pt x="1008" y="404"/>
                    </a:lnTo>
                    <a:lnTo>
                      <a:pt x="1008" y="404"/>
                    </a:lnTo>
                    <a:lnTo>
                      <a:pt x="1012" y="400"/>
                    </a:lnTo>
                    <a:lnTo>
                      <a:pt x="1015" y="394"/>
                    </a:lnTo>
                    <a:lnTo>
                      <a:pt x="1018" y="388"/>
                    </a:lnTo>
                    <a:lnTo>
                      <a:pt x="1019" y="382"/>
                    </a:lnTo>
                    <a:lnTo>
                      <a:pt x="1019" y="382"/>
                    </a:lnTo>
                    <a:lnTo>
                      <a:pt x="1018" y="376"/>
                    </a:lnTo>
                    <a:lnTo>
                      <a:pt x="1018" y="376"/>
                    </a:lnTo>
                    <a:close/>
                    <a:moveTo>
                      <a:pt x="691" y="63"/>
                    </a:moveTo>
                    <a:lnTo>
                      <a:pt x="625" y="350"/>
                    </a:lnTo>
                    <a:lnTo>
                      <a:pt x="393" y="350"/>
                    </a:lnTo>
                    <a:lnTo>
                      <a:pt x="327" y="63"/>
                    </a:lnTo>
                    <a:lnTo>
                      <a:pt x="691" y="63"/>
                    </a:lnTo>
                    <a:close/>
                    <a:moveTo>
                      <a:pt x="271" y="106"/>
                    </a:moveTo>
                    <a:lnTo>
                      <a:pt x="328" y="350"/>
                    </a:lnTo>
                    <a:lnTo>
                      <a:pt x="94" y="350"/>
                    </a:lnTo>
                    <a:lnTo>
                      <a:pt x="271" y="106"/>
                    </a:lnTo>
                    <a:close/>
                    <a:moveTo>
                      <a:pt x="97" y="413"/>
                    </a:moveTo>
                    <a:lnTo>
                      <a:pt x="343" y="413"/>
                    </a:lnTo>
                    <a:lnTo>
                      <a:pt x="446" y="854"/>
                    </a:lnTo>
                    <a:lnTo>
                      <a:pt x="97" y="413"/>
                    </a:lnTo>
                    <a:close/>
                    <a:moveTo>
                      <a:pt x="509" y="845"/>
                    </a:moveTo>
                    <a:lnTo>
                      <a:pt x="408" y="413"/>
                    </a:lnTo>
                    <a:lnTo>
                      <a:pt x="610" y="413"/>
                    </a:lnTo>
                    <a:lnTo>
                      <a:pt x="509" y="845"/>
                    </a:lnTo>
                    <a:close/>
                    <a:moveTo>
                      <a:pt x="572" y="854"/>
                    </a:moveTo>
                    <a:lnTo>
                      <a:pt x="675" y="413"/>
                    </a:lnTo>
                    <a:lnTo>
                      <a:pt x="920" y="413"/>
                    </a:lnTo>
                    <a:lnTo>
                      <a:pt x="572" y="854"/>
                    </a:lnTo>
                    <a:close/>
                    <a:moveTo>
                      <a:pt x="689" y="350"/>
                    </a:moveTo>
                    <a:lnTo>
                      <a:pt x="746" y="106"/>
                    </a:lnTo>
                    <a:lnTo>
                      <a:pt x="923" y="350"/>
                    </a:lnTo>
                    <a:lnTo>
                      <a:pt x="689" y="35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tx2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  <p:sp>
          <p:nvSpPr>
            <p:cNvPr id="23" name="矩形 22"/>
            <p:cNvSpPr/>
            <p:nvPr/>
          </p:nvSpPr>
          <p:spPr>
            <a:xfrm>
              <a:off x="6984654" y="4493627"/>
              <a:ext cx="3543646" cy="11849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华文细黑" panose="02010600040101010101" pitchFamily="2" charset="-122"/>
                  <a:ea typeface="华文细黑" panose="02010600040101010101" pitchFamily="2" charset="-122"/>
                </a:rPr>
                <a:t>请在此输入您的标题</a:t>
              </a:r>
              <a:endPara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我们坚持以客户为中心，快速响应客户需求，持续为客户创造长期价值进而成就客户。为客户提供有效服务，是我们工作的方向和价值评价的标尺</a:t>
              </a:r>
            </a:p>
          </p:txBody>
        </p:sp>
      </p:grpSp>
      <p:pic>
        <p:nvPicPr>
          <p:cNvPr id="26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46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/>
          <p:nvPr/>
        </p:nvSpPr>
        <p:spPr>
          <a:xfrm flipH="1">
            <a:off x="2962275" y="3752850"/>
            <a:ext cx="9229725" cy="310515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原创设计师QQ69613753    _3"/>
          <p:cNvSpPr/>
          <p:nvPr/>
        </p:nvSpPr>
        <p:spPr>
          <a:xfrm flipH="1">
            <a:off x="5743574" y="3752851"/>
            <a:ext cx="6448425" cy="3105150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原创设计师QQ69613753    _4"/>
          <p:cNvSpPr>
            <a:spLocks noChangeArrowheads="1"/>
          </p:cNvSpPr>
          <p:nvPr/>
        </p:nvSpPr>
        <p:spPr bwMode="auto">
          <a:xfrm>
            <a:off x="9019944" y="4009960"/>
            <a:ext cx="1009881" cy="2451165"/>
          </a:xfrm>
          <a:custGeom>
            <a:avLst/>
            <a:gdLst>
              <a:gd name="connsiteX0" fmla="*/ 100965 w 351359"/>
              <a:gd name="connsiteY0" fmla="*/ 167151 h 852813"/>
              <a:gd name="connsiteX1" fmla="*/ 141351 w 351359"/>
              <a:gd name="connsiteY1" fmla="*/ 167151 h 852813"/>
              <a:gd name="connsiteX2" fmla="*/ 149429 w 351359"/>
              <a:gd name="connsiteY2" fmla="*/ 167151 h 852813"/>
              <a:gd name="connsiteX3" fmla="*/ 250394 w 351359"/>
              <a:gd name="connsiteY3" fmla="*/ 167151 h 852813"/>
              <a:gd name="connsiteX4" fmla="*/ 351359 w 351359"/>
              <a:gd name="connsiteY4" fmla="*/ 269184 h 852813"/>
              <a:gd name="connsiteX5" fmla="*/ 351359 w 351359"/>
              <a:gd name="connsiteY5" fmla="*/ 465088 h 852813"/>
              <a:gd name="connsiteX6" fmla="*/ 319050 w 351359"/>
              <a:gd name="connsiteY6" fmla="*/ 497738 h 852813"/>
              <a:gd name="connsiteX7" fmla="*/ 286741 w 351359"/>
              <a:gd name="connsiteY7" fmla="*/ 465088 h 852813"/>
              <a:gd name="connsiteX8" fmla="*/ 286741 w 351359"/>
              <a:gd name="connsiteY8" fmla="*/ 350811 h 852813"/>
              <a:gd name="connsiteX9" fmla="*/ 286741 w 351359"/>
              <a:gd name="connsiteY9" fmla="*/ 281428 h 852813"/>
              <a:gd name="connsiteX10" fmla="*/ 270587 w 351359"/>
              <a:gd name="connsiteY10" fmla="*/ 281428 h 852813"/>
              <a:gd name="connsiteX11" fmla="*/ 270587 w 351359"/>
              <a:gd name="connsiteY11" fmla="*/ 354892 h 852813"/>
              <a:gd name="connsiteX12" fmla="*/ 270587 w 351359"/>
              <a:gd name="connsiteY12" fmla="*/ 481413 h 852813"/>
              <a:gd name="connsiteX13" fmla="*/ 270587 w 351359"/>
              <a:gd name="connsiteY13" fmla="*/ 497738 h 852813"/>
              <a:gd name="connsiteX14" fmla="*/ 270587 w 351359"/>
              <a:gd name="connsiteY14" fmla="*/ 807919 h 852813"/>
              <a:gd name="connsiteX15" fmla="*/ 226162 w 351359"/>
              <a:gd name="connsiteY15" fmla="*/ 852813 h 852813"/>
              <a:gd name="connsiteX16" fmla="*/ 185776 w 351359"/>
              <a:gd name="connsiteY16" fmla="*/ 807919 h 852813"/>
              <a:gd name="connsiteX17" fmla="*/ 185776 w 351359"/>
              <a:gd name="connsiteY17" fmla="*/ 497738 h 852813"/>
              <a:gd name="connsiteX18" fmla="*/ 169622 w 351359"/>
              <a:gd name="connsiteY18" fmla="*/ 497738 h 852813"/>
              <a:gd name="connsiteX19" fmla="*/ 169622 w 351359"/>
              <a:gd name="connsiteY19" fmla="*/ 807919 h 852813"/>
              <a:gd name="connsiteX20" fmla="*/ 125197 w 351359"/>
              <a:gd name="connsiteY20" fmla="*/ 852813 h 852813"/>
              <a:gd name="connsiteX21" fmla="*/ 80772 w 351359"/>
              <a:gd name="connsiteY21" fmla="*/ 807919 h 852813"/>
              <a:gd name="connsiteX22" fmla="*/ 80772 w 351359"/>
              <a:gd name="connsiteY22" fmla="*/ 497738 h 852813"/>
              <a:gd name="connsiteX23" fmla="*/ 80772 w 351359"/>
              <a:gd name="connsiteY23" fmla="*/ 481413 h 852813"/>
              <a:gd name="connsiteX24" fmla="*/ 80772 w 351359"/>
              <a:gd name="connsiteY24" fmla="*/ 354892 h 852813"/>
              <a:gd name="connsiteX25" fmla="*/ 80772 w 351359"/>
              <a:gd name="connsiteY25" fmla="*/ 281428 h 852813"/>
              <a:gd name="connsiteX26" fmla="*/ 64618 w 351359"/>
              <a:gd name="connsiteY26" fmla="*/ 281428 h 852813"/>
              <a:gd name="connsiteX27" fmla="*/ 64618 w 351359"/>
              <a:gd name="connsiteY27" fmla="*/ 350811 h 852813"/>
              <a:gd name="connsiteX28" fmla="*/ 64618 w 351359"/>
              <a:gd name="connsiteY28" fmla="*/ 465088 h 852813"/>
              <a:gd name="connsiteX29" fmla="*/ 32309 w 351359"/>
              <a:gd name="connsiteY29" fmla="*/ 497738 h 852813"/>
              <a:gd name="connsiteX30" fmla="*/ 0 w 351359"/>
              <a:gd name="connsiteY30" fmla="*/ 465088 h 852813"/>
              <a:gd name="connsiteX31" fmla="*/ 0 w 351359"/>
              <a:gd name="connsiteY31" fmla="*/ 269184 h 852813"/>
              <a:gd name="connsiteX32" fmla="*/ 100965 w 351359"/>
              <a:gd name="connsiteY32" fmla="*/ 167151 h 852813"/>
              <a:gd name="connsiteX33" fmla="*/ 174828 w 351359"/>
              <a:gd name="connsiteY33" fmla="*/ 0 h 852813"/>
              <a:gd name="connsiteX34" fmla="*/ 249023 w 351359"/>
              <a:gd name="connsiteY34" fmla="*/ 75900 h 852813"/>
              <a:gd name="connsiteX35" fmla="*/ 174828 w 351359"/>
              <a:gd name="connsiteY35" fmla="*/ 151800 h 852813"/>
              <a:gd name="connsiteX36" fmla="*/ 100633 w 351359"/>
              <a:gd name="connsiteY36" fmla="*/ 75900 h 852813"/>
              <a:gd name="connsiteX37" fmla="*/ 174828 w 351359"/>
              <a:gd name="connsiteY37" fmla="*/ 0 h 852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51359" h="852813">
                <a:moveTo>
                  <a:pt x="100965" y="167151"/>
                </a:moveTo>
                <a:cubicBezTo>
                  <a:pt x="100965" y="167151"/>
                  <a:pt x="100965" y="167151"/>
                  <a:pt x="141351" y="167151"/>
                </a:cubicBezTo>
                <a:cubicBezTo>
                  <a:pt x="141351" y="167151"/>
                  <a:pt x="141351" y="167151"/>
                  <a:pt x="149429" y="167151"/>
                </a:cubicBezTo>
                <a:cubicBezTo>
                  <a:pt x="149429" y="167151"/>
                  <a:pt x="149429" y="167151"/>
                  <a:pt x="250394" y="167151"/>
                </a:cubicBezTo>
                <a:cubicBezTo>
                  <a:pt x="306934" y="167151"/>
                  <a:pt x="351359" y="212046"/>
                  <a:pt x="351359" y="269184"/>
                </a:cubicBezTo>
                <a:cubicBezTo>
                  <a:pt x="351359" y="269184"/>
                  <a:pt x="351359" y="269184"/>
                  <a:pt x="351359" y="465088"/>
                </a:cubicBezTo>
                <a:cubicBezTo>
                  <a:pt x="351359" y="485494"/>
                  <a:pt x="335205" y="497738"/>
                  <a:pt x="319050" y="497738"/>
                </a:cubicBezTo>
                <a:cubicBezTo>
                  <a:pt x="298857" y="497738"/>
                  <a:pt x="286741" y="485494"/>
                  <a:pt x="286741" y="465088"/>
                </a:cubicBezTo>
                <a:cubicBezTo>
                  <a:pt x="286741" y="465088"/>
                  <a:pt x="286741" y="465088"/>
                  <a:pt x="286741" y="350811"/>
                </a:cubicBezTo>
                <a:cubicBezTo>
                  <a:pt x="286741" y="350811"/>
                  <a:pt x="286741" y="350811"/>
                  <a:pt x="286741" y="281428"/>
                </a:cubicBezTo>
                <a:cubicBezTo>
                  <a:pt x="286741" y="281428"/>
                  <a:pt x="286741" y="281428"/>
                  <a:pt x="270587" y="281428"/>
                </a:cubicBezTo>
                <a:cubicBezTo>
                  <a:pt x="270587" y="281428"/>
                  <a:pt x="270587" y="281428"/>
                  <a:pt x="270587" y="354892"/>
                </a:cubicBezTo>
                <a:cubicBezTo>
                  <a:pt x="270587" y="354892"/>
                  <a:pt x="270587" y="354892"/>
                  <a:pt x="270587" y="481413"/>
                </a:cubicBezTo>
                <a:cubicBezTo>
                  <a:pt x="270587" y="481413"/>
                  <a:pt x="270587" y="481413"/>
                  <a:pt x="270587" y="497738"/>
                </a:cubicBezTo>
                <a:cubicBezTo>
                  <a:pt x="270587" y="497738"/>
                  <a:pt x="270587" y="497738"/>
                  <a:pt x="270587" y="807919"/>
                </a:cubicBezTo>
                <a:cubicBezTo>
                  <a:pt x="270587" y="832407"/>
                  <a:pt x="250394" y="852813"/>
                  <a:pt x="226162" y="852813"/>
                </a:cubicBezTo>
                <a:cubicBezTo>
                  <a:pt x="201930" y="852813"/>
                  <a:pt x="185776" y="832407"/>
                  <a:pt x="185776" y="807919"/>
                </a:cubicBezTo>
                <a:cubicBezTo>
                  <a:pt x="185776" y="807919"/>
                  <a:pt x="185776" y="807919"/>
                  <a:pt x="185776" y="497738"/>
                </a:cubicBezTo>
                <a:cubicBezTo>
                  <a:pt x="185776" y="497738"/>
                  <a:pt x="185776" y="497738"/>
                  <a:pt x="169622" y="497738"/>
                </a:cubicBezTo>
                <a:cubicBezTo>
                  <a:pt x="169622" y="497738"/>
                  <a:pt x="169622" y="497738"/>
                  <a:pt x="169622" y="807919"/>
                </a:cubicBezTo>
                <a:cubicBezTo>
                  <a:pt x="169622" y="832407"/>
                  <a:pt x="149429" y="852813"/>
                  <a:pt x="125197" y="852813"/>
                </a:cubicBezTo>
                <a:cubicBezTo>
                  <a:pt x="100965" y="852813"/>
                  <a:pt x="80772" y="832407"/>
                  <a:pt x="80772" y="807919"/>
                </a:cubicBezTo>
                <a:cubicBezTo>
                  <a:pt x="80772" y="807919"/>
                  <a:pt x="80772" y="807919"/>
                  <a:pt x="80772" y="497738"/>
                </a:cubicBezTo>
                <a:cubicBezTo>
                  <a:pt x="80772" y="497738"/>
                  <a:pt x="80772" y="497738"/>
                  <a:pt x="80772" y="481413"/>
                </a:cubicBezTo>
                <a:cubicBezTo>
                  <a:pt x="80772" y="481413"/>
                  <a:pt x="80772" y="481413"/>
                  <a:pt x="80772" y="354892"/>
                </a:cubicBezTo>
                <a:cubicBezTo>
                  <a:pt x="80772" y="354892"/>
                  <a:pt x="80772" y="354892"/>
                  <a:pt x="80772" y="281428"/>
                </a:cubicBezTo>
                <a:cubicBezTo>
                  <a:pt x="80772" y="281428"/>
                  <a:pt x="80772" y="281428"/>
                  <a:pt x="64618" y="281428"/>
                </a:cubicBezTo>
                <a:cubicBezTo>
                  <a:pt x="64618" y="281428"/>
                  <a:pt x="64618" y="281428"/>
                  <a:pt x="64618" y="350811"/>
                </a:cubicBezTo>
                <a:cubicBezTo>
                  <a:pt x="64618" y="350811"/>
                  <a:pt x="64618" y="350811"/>
                  <a:pt x="64618" y="465088"/>
                </a:cubicBezTo>
                <a:cubicBezTo>
                  <a:pt x="64618" y="485494"/>
                  <a:pt x="52502" y="497738"/>
                  <a:pt x="32309" y="497738"/>
                </a:cubicBezTo>
                <a:cubicBezTo>
                  <a:pt x="16154" y="497738"/>
                  <a:pt x="0" y="485494"/>
                  <a:pt x="0" y="465088"/>
                </a:cubicBezTo>
                <a:cubicBezTo>
                  <a:pt x="0" y="465088"/>
                  <a:pt x="0" y="465088"/>
                  <a:pt x="0" y="269184"/>
                </a:cubicBezTo>
                <a:cubicBezTo>
                  <a:pt x="4039" y="212046"/>
                  <a:pt x="48463" y="167151"/>
                  <a:pt x="100965" y="167151"/>
                </a:cubicBezTo>
                <a:close/>
                <a:moveTo>
                  <a:pt x="174828" y="0"/>
                </a:moveTo>
                <a:cubicBezTo>
                  <a:pt x="215805" y="0"/>
                  <a:pt x="249023" y="33982"/>
                  <a:pt x="249023" y="75900"/>
                </a:cubicBezTo>
                <a:cubicBezTo>
                  <a:pt x="249023" y="117818"/>
                  <a:pt x="215805" y="151800"/>
                  <a:pt x="174828" y="151800"/>
                </a:cubicBezTo>
                <a:cubicBezTo>
                  <a:pt x="133851" y="151800"/>
                  <a:pt x="100633" y="117818"/>
                  <a:pt x="100633" y="75900"/>
                </a:cubicBezTo>
                <a:cubicBezTo>
                  <a:pt x="100633" y="33982"/>
                  <a:pt x="133851" y="0"/>
                  <a:pt x="17482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原创设计师QQ69613753    _5"/>
          <p:cNvSpPr/>
          <p:nvPr/>
        </p:nvSpPr>
        <p:spPr>
          <a:xfrm>
            <a:off x="8217911" y="957370"/>
            <a:ext cx="2613946" cy="2961994"/>
          </a:xfrm>
          <a:custGeom>
            <a:avLst/>
            <a:gdLst>
              <a:gd name="connsiteX0" fmla="*/ 1412140 w 2824280"/>
              <a:gd name="connsiteY0" fmla="*/ 0 h 3200334"/>
              <a:gd name="connsiteX1" fmla="*/ 2824280 w 2824280"/>
              <a:gd name="connsiteY1" fmla="*/ 1412140 h 3200334"/>
              <a:gd name="connsiteX2" fmla="*/ 1696735 w 2824280"/>
              <a:gd name="connsiteY2" fmla="*/ 2795590 h 3200334"/>
              <a:gd name="connsiteX3" fmla="*/ 1632690 w 2824280"/>
              <a:gd name="connsiteY3" fmla="*/ 2805365 h 3200334"/>
              <a:gd name="connsiteX4" fmla="*/ 1414462 w 2824280"/>
              <a:gd name="connsiteY4" fmla="*/ 3200334 h 3200334"/>
              <a:gd name="connsiteX5" fmla="*/ 1196662 w 2824280"/>
              <a:gd name="connsiteY5" fmla="*/ 2806139 h 3200334"/>
              <a:gd name="connsiteX6" fmla="*/ 1127545 w 2824280"/>
              <a:gd name="connsiteY6" fmla="*/ 2795590 h 3200334"/>
              <a:gd name="connsiteX7" fmla="*/ 0 w 2824280"/>
              <a:gd name="connsiteY7" fmla="*/ 1412140 h 3200334"/>
              <a:gd name="connsiteX8" fmla="*/ 1412140 w 2824280"/>
              <a:gd name="connsiteY8" fmla="*/ 0 h 3200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24280" h="3200334">
                <a:moveTo>
                  <a:pt x="1412140" y="0"/>
                </a:moveTo>
                <a:cubicBezTo>
                  <a:pt x="2192043" y="0"/>
                  <a:pt x="2824280" y="632237"/>
                  <a:pt x="2824280" y="1412140"/>
                </a:cubicBezTo>
                <a:cubicBezTo>
                  <a:pt x="2824280" y="2094555"/>
                  <a:pt x="2340224" y="2663914"/>
                  <a:pt x="1696735" y="2795590"/>
                </a:cubicBezTo>
                <a:lnTo>
                  <a:pt x="1632690" y="2805365"/>
                </a:lnTo>
                <a:lnTo>
                  <a:pt x="1414462" y="3200334"/>
                </a:lnTo>
                <a:lnTo>
                  <a:pt x="1196662" y="2806139"/>
                </a:lnTo>
                <a:lnTo>
                  <a:pt x="1127545" y="2795590"/>
                </a:lnTo>
                <a:cubicBezTo>
                  <a:pt x="484056" y="2663914"/>
                  <a:pt x="0" y="2094555"/>
                  <a:pt x="0" y="1412140"/>
                </a:cubicBezTo>
                <a:cubicBezTo>
                  <a:pt x="0" y="632237"/>
                  <a:pt x="632237" y="0"/>
                  <a:pt x="141214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原创设计师QQ69613753    _6"/>
          <p:cNvSpPr txBox="1"/>
          <p:nvPr/>
        </p:nvSpPr>
        <p:spPr>
          <a:xfrm>
            <a:off x="8502565" y="1821286"/>
            <a:ext cx="2041298" cy="120032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请在此处添加正文内容，根据需要调整字体与字号。在此处添加正文内容，根据需要调整字体与字号。</a:t>
            </a:r>
          </a:p>
        </p:txBody>
      </p:sp>
      <p:sp>
        <p:nvSpPr>
          <p:cNvPr id="8" name="原创设计师QQ69613753    _7"/>
          <p:cNvSpPr txBox="1"/>
          <p:nvPr/>
        </p:nvSpPr>
        <p:spPr>
          <a:xfrm>
            <a:off x="8997575" y="1405221"/>
            <a:ext cx="1025922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添加小标题</a:t>
            </a:r>
          </a:p>
        </p:txBody>
      </p:sp>
      <p:sp>
        <p:nvSpPr>
          <p:cNvPr id="9" name="原创设计师QQ69613753    _8"/>
          <p:cNvSpPr/>
          <p:nvPr/>
        </p:nvSpPr>
        <p:spPr>
          <a:xfrm>
            <a:off x="2208880" y="1767915"/>
            <a:ext cx="72000" cy="72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原创设计师QQ69613753    _9"/>
          <p:cNvSpPr/>
          <p:nvPr/>
        </p:nvSpPr>
        <p:spPr>
          <a:xfrm>
            <a:off x="2208880" y="3024277"/>
            <a:ext cx="72000" cy="72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原创设计师QQ69613753    _10"/>
          <p:cNvSpPr/>
          <p:nvPr/>
        </p:nvSpPr>
        <p:spPr>
          <a:xfrm>
            <a:off x="2208881" y="4395814"/>
            <a:ext cx="72000" cy="72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原创设计师QQ69613753    _11"/>
          <p:cNvSpPr txBox="1"/>
          <p:nvPr/>
        </p:nvSpPr>
        <p:spPr>
          <a:xfrm>
            <a:off x="2471172" y="1666250"/>
            <a:ext cx="4706861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请在此处添加正文内容，根据需要调整字体与字号。在此处添加正文内容，根据需要调整字体与字号。在此处添加正文内容，根据需要调整字体与字号。</a:t>
            </a:r>
          </a:p>
        </p:txBody>
      </p:sp>
      <p:sp>
        <p:nvSpPr>
          <p:cNvPr id="13" name="原创设计师QQ69613753    _12"/>
          <p:cNvSpPr txBox="1"/>
          <p:nvPr/>
        </p:nvSpPr>
        <p:spPr>
          <a:xfrm>
            <a:off x="2471171" y="2922612"/>
            <a:ext cx="4706861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请在此处添加正文内容，根据需要调整字体与字号。在此处添加正文内容，根据需要调整字体与字号。在此处添加正文内容，根据需要调整字体与字号。</a:t>
            </a:r>
          </a:p>
        </p:txBody>
      </p:sp>
      <p:sp>
        <p:nvSpPr>
          <p:cNvPr id="14" name="原创设计师QQ69613753    _13"/>
          <p:cNvSpPr txBox="1"/>
          <p:nvPr/>
        </p:nvSpPr>
        <p:spPr>
          <a:xfrm>
            <a:off x="2471171" y="4294149"/>
            <a:ext cx="4706861" cy="92333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请在此处添加正文内容，根据需要调整字体与字号。在此处添加正文内容，根据需要调整字体与字号。在此处添加正文内容，根据需要调整字体与字号。</a:t>
            </a:r>
          </a:p>
        </p:txBody>
      </p:sp>
      <p:sp>
        <p:nvSpPr>
          <p:cNvPr id="15" name="原创设计师QQ69613753    _14"/>
          <p:cNvSpPr txBox="1"/>
          <p:nvPr/>
        </p:nvSpPr>
        <p:spPr>
          <a:xfrm>
            <a:off x="1294074" y="1629608"/>
            <a:ext cx="705321" cy="1015663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zh-CN" sz="6000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6000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6" name="原创设计师QQ69613753    _15"/>
          <p:cNvSpPr txBox="1"/>
          <p:nvPr/>
        </p:nvSpPr>
        <p:spPr>
          <a:xfrm>
            <a:off x="1294073" y="2903701"/>
            <a:ext cx="798295" cy="1015663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zh-CN" sz="6000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6000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17" name="原创设计师QQ69613753    _16"/>
          <p:cNvSpPr txBox="1"/>
          <p:nvPr/>
        </p:nvSpPr>
        <p:spPr>
          <a:xfrm>
            <a:off x="1294075" y="4257507"/>
            <a:ext cx="820738" cy="1015663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altLang="zh-CN" sz="6000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rPr>
              <a:t>03</a:t>
            </a:r>
            <a:endParaRPr lang="zh-CN" altLang="en-US" sz="6000" dirty="0">
              <a:solidFill>
                <a:schemeClr val="bg1">
                  <a:lumMod val="65000"/>
                </a:schemeClr>
              </a:solidFill>
              <a:latin typeface="Impact" panose="020B0806030902050204" pitchFamily="34" charset="0"/>
            </a:endParaRPr>
          </a:p>
        </p:txBody>
      </p:sp>
      <p:pic>
        <p:nvPicPr>
          <p:cNvPr id="18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02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原创设计师QQ69613753    _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" b="14877"/>
          <a:stretch/>
        </p:blipFill>
        <p:spPr>
          <a:xfrm flipH="1">
            <a:off x="-18730" y="1"/>
            <a:ext cx="12207111" cy="6866500"/>
          </a:xfrm>
          <a:prstGeom prst="rect">
            <a:avLst/>
          </a:prstGeom>
        </p:spPr>
      </p:pic>
      <p:sp>
        <p:nvSpPr>
          <p:cNvPr id="73" name="原创设计师QQ69613753    _2"/>
          <p:cNvSpPr/>
          <p:nvPr/>
        </p:nvSpPr>
        <p:spPr>
          <a:xfrm>
            <a:off x="-3622" y="1615137"/>
            <a:ext cx="12207111" cy="5249325"/>
          </a:xfrm>
          <a:custGeom>
            <a:avLst/>
            <a:gdLst>
              <a:gd name="connsiteX0" fmla="*/ 10945117 w 12207111"/>
              <a:gd name="connsiteY0" fmla="*/ 1149 h 5249325"/>
              <a:gd name="connsiteX1" fmla="*/ 11875113 w 12207111"/>
              <a:gd name="connsiteY1" fmla="*/ 123982 h 5249325"/>
              <a:gd name="connsiteX2" fmla="*/ 12195623 w 12207111"/>
              <a:gd name="connsiteY2" fmla="*/ 214559 h 5249325"/>
              <a:gd name="connsiteX3" fmla="*/ 12195623 w 12207111"/>
              <a:gd name="connsiteY3" fmla="*/ 2918953 h 5249325"/>
              <a:gd name="connsiteX4" fmla="*/ 12207111 w 12207111"/>
              <a:gd name="connsiteY4" fmla="*/ 2918953 h 5249325"/>
              <a:gd name="connsiteX5" fmla="*/ 12207111 w 12207111"/>
              <a:gd name="connsiteY5" fmla="*/ 5249325 h 5249325"/>
              <a:gd name="connsiteX6" fmla="*/ 0 w 12207111"/>
              <a:gd name="connsiteY6" fmla="*/ 5249325 h 5249325"/>
              <a:gd name="connsiteX7" fmla="*/ 0 w 12207111"/>
              <a:gd name="connsiteY7" fmla="*/ 3033727 h 5249325"/>
              <a:gd name="connsiteX8" fmla="*/ 0 w 12207111"/>
              <a:gd name="connsiteY8" fmla="*/ 2918953 h 5249325"/>
              <a:gd name="connsiteX9" fmla="*/ 0 w 12207111"/>
              <a:gd name="connsiteY9" fmla="*/ 1046494 h 5249325"/>
              <a:gd name="connsiteX10" fmla="*/ 5089045 w 12207111"/>
              <a:gd name="connsiteY10" fmla="*/ 2053144 h 5249325"/>
              <a:gd name="connsiteX11" fmla="*/ 10945117 w 12207111"/>
              <a:gd name="connsiteY11" fmla="*/ 1149 h 52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7111" h="5249325">
                <a:moveTo>
                  <a:pt x="10945117" y="1149"/>
                </a:moveTo>
                <a:cubicBezTo>
                  <a:pt x="11247477" y="8073"/>
                  <a:pt x="11557151" y="46575"/>
                  <a:pt x="11875113" y="123982"/>
                </a:cubicBezTo>
                <a:lnTo>
                  <a:pt x="12195623" y="214559"/>
                </a:lnTo>
                <a:lnTo>
                  <a:pt x="12195623" y="2918953"/>
                </a:lnTo>
                <a:lnTo>
                  <a:pt x="12207111" y="2918953"/>
                </a:lnTo>
                <a:lnTo>
                  <a:pt x="12207111" y="5249325"/>
                </a:lnTo>
                <a:lnTo>
                  <a:pt x="0" y="5249325"/>
                </a:lnTo>
                <a:lnTo>
                  <a:pt x="0" y="3033727"/>
                </a:lnTo>
                <a:lnTo>
                  <a:pt x="0" y="2918953"/>
                </a:lnTo>
                <a:lnTo>
                  <a:pt x="0" y="1046494"/>
                </a:lnTo>
                <a:cubicBezTo>
                  <a:pt x="0" y="1046494"/>
                  <a:pt x="1692710" y="2904885"/>
                  <a:pt x="5089045" y="2053144"/>
                </a:cubicBezTo>
                <a:cubicBezTo>
                  <a:pt x="6903844" y="1597739"/>
                  <a:pt x="8727812" y="-49630"/>
                  <a:pt x="10945117" y="1149"/>
                </a:cubicBezTo>
                <a:close/>
              </a:path>
            </a:pathLst>
          </a:custGeom>
          <a:solidFill>
            <a:schemeClr val="accent1">
              <a:alpha val="99000"/>
            </a:schemeClr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/>
            <a:endParaRPr/>
          </a:p>
        </p:txBody>
      </p:sp>
      <p:sp>
        <p:nvSpPr>
          <p:cNvPr id="6" name="原创设计师QQ69613753    _3"/>
          <p:cNvSpPr/>
          <p:nvPr/>
        </p:nvSpPr>
        <p:spPr>
          <a:xfrm>
            <a:off x="-18730" y="672436"/>
            <a:ext cx="7807906" cy="32654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87" extrusionOk="0">
                <a:moveTo>
                  <a:pt x="0" y="0"/>
                </a:moveTo>
                <a:lnTo>
                  <a:pt x="0" y="11247"/>
                </a:lnTo>
                <a:cubicBezTo>
                  <a:pt x="4449" y="17205"/>
                  <a:pt x="11449" y="21600"/>
                  <a:pt x="21600" y="9539"/>
                </a:cubicBezTo>
                <a:cubicBezTo>
                  <a:pt x="11455" y="20381"/>
                  <a:pt x="2428" y="14276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grpSp>
        <p:nvGrpSpPr>
          <p:cNvPr id="14" name="原创设计师QQ69613753    _4"/>
          <p:cNvGrpSpPr/>
          <p:nvPr/>
        </p:nvGrpSpPr>
        <p:grpSpPr>
          <a:xfrm>
            <a:off x="10305994" y="2611891"/>
            <a:ext cx="1368852" cy="496611"/>
            <a:chOff x="358922" y="333829"/>
            <a:chExt cx="1579354" cy="572980"/>
          </a:xfrm>
          <a:solidFill>
            <a:schemeClr val="bg1"/>
          </a:solidFill>
        </p:grpSpPr>
        <p:grpSp>
          <p:nvGrpSpPr>
            <p:cNvPr id="15" name="组合 14"/>
            <p:cNvGrpSpPr/>
            <p:nvPr/>
          </p:nvGrpSpPr>
          <p:grpSpPr>
            <a:xfrm>
              <a:off x="358922" y="333829"/>
              <a:ext cx="702867" cy="572980"/>
              <a:chOff x="1553724" y="-1036960"/>
              <a:chExt cx="3590925" cy="2927350"/>
            </a:xfrm>
            <a:grpFill/>
          </p:grpSpPr>
          <p:sp>
            <p:nvSpPr>
              <p:cNvPr id="19" name="Freeform 5"/>
              <p:cNvSpPr>
                <a:spLocks/>
              </p:cNvSpPr>
              <p:nvPr/>
            </p:nvSpPr>
            <p:spPr bwMode="auto">
              <a:xfrm>
                <a:off x="1553724" y="-836935"/>
                <a:ext cx="2260600" cy="2727325"/>
              </a:xfrm>
              <a:custGeom>
                <a:avLst/>
                <a:gdLst>
                  <a:gd name="T0" fmla="*/ 527 w 756"/>
                  <a:gd name="T1" fmla="*/ 849 h 913"/>
                  <a:gd name="T2" fmla="*/ 72 w 756"/>
                  <a:gd name="T3" fmla="*/ 696 h 913"/>
                  <a:gd name="T4" fmla="*/ 0 w 756"/>
                  <a:gd name="T5" fmla="*/ 441 h 913"/>
                  <a:gd name="T6" fmla="*/ 512 w 756"/>
                  <a:gd name="T7" fmla="*/ 3 h 913"/>
                  <a:gd name="T8" fmla="*/ 727 w 756"/>
                  <a:gd name="T9" fmla="*/ 28 h 913"/>
                  <a:gd name="T10" fmla="*/ 282 w 756"/>
                  <a:gd name="T11" fmla="*/ 148 h 913"/>
                  <a:gd name="T12" fmla="*/ 245 w 756"/>
                  <a:gd name="T13" fmla="*/ 622 h 913"/>
                  <a:gd name="T14" fmla="*/ 756 w 756"/>
                  <a:gd name="T15" fmla="*/ 579 h 913"/>
                  <a:gd name="T16" fmla="*/ 527 w 756"/>
                  <a:gd name="T17" fmla="*/ 849 h 9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6" h="913">
                    <a:moveTo>
                      <a:pt x="527" y="849"/>
                    </a:moveTo>
                    <a:cubicBezTo>
                      <a:pt x="366" y="913"/>
                      <a:pt x="168" y="831"/>
                      <a:pt x="72" y="696"/>
                    </a:cubicBezTo>
                    <a:cubicBezTo>
                      <a:pt x="20" y="623"/>
                      <a:pt x="0" y="529"/>
                      <a:pt x="0" y="441"/>
                    </a:cubicBezTo>
                    <a:cubicBezTo>
                      <a:pt x="0" y="207"/>
                      <a:pt x="203" y="14"/>
                      <a:pt x="512" y="3"/>
                    </a:cubicBezTo>
                    <a:cubicBezTo>
                      <a:pt x="588" y="0"/>
                      <a:pt x="661" y="7"/>
                      <a:pt x="727" y="28"/>
                    </a:cubicBezTo>
                    <a:cubicBezTo>
                      <a:pt x="576" y="26"/>
                      <a:pt x="416" y="43"/>
                      <a:pt x="282" y="148"/>
                    </a:cubicBezTo>
                    <a:cubicBezTo>
                      <a:pt x="116" y="279"/>
                      <a:pt x="115" y="498"/>
                      <a:pt x="245" y="622"/>
                    </a:cubicBezTo>
                    <a:cubicBezTo>
                      <a:pt x="389" y="758"/>
                      <a:pt x="602" y="706"/>
                      <a:pt x="756" y="579"/>
                    </a:cubicBezTo>
                    <a:cubicBezTo>
                      <a:pt x="756" y="579"/>
                      <a:pt x="742" y="765"/>
                      <a:pt x="527" y="8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6"/>
              <p:cNvSpPr>
                <a:spLocks/>
              </p:cNvSpPr>
              <p:nvPr/>
            </p:nvSpPr>
            <p:spPr bwMode="auto">
              <a:xfrm>
                <a:off x="3158687" y="298128"/>
                <a:ext cx="1181100" cy="1497013"/>
              </a:xfrm>
              <a:custGeom>
                <a:avLst/>
                <a:gdLst>
                  <a:gd name="T0" fmla="*/ 0 w 395"/>
                  <a:gd name="T1" fmla="*/ 501 h 501"/>
                  <a:gd name="T2" fmla="*/ 371 w 395"/>
                  <a:gd name="T3" fmla="*/ 0 h 501"/>
                  <a:gd name="T4" fmla="*/ 34 w 395"/>
                  <a:gd name="T5" fmla="*/ 252 h 501"/>
                  <a:gd name="T6" fmla="*/ 254 w 395"/>
                  <a:gd name="T7" fmla="*/ 186 h 501"/>
                  <a:gd name="T8" fmla="*/ 0 w 395"/>
                  <a:gd name="T9" fmla="*/ 501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5" h="501">
                    <a:moveTo>
                      <a:pt x="0" y="501"/>
                    </a:moveTo>
                    <a:cubicBezTo>
                      <a:pt x="0" y="501"/>
                      <a:pt x="395" y="466"/>
                      <a:pt x="371" y="0"/>
                    </a:cubicBezTo>
                    <a:cubicBezTo>
                      <a:pt x="371" y="0"/>
                      <a:pt x="177" y="86"/>
                      <a:pt x="34" y="252"/>
                    </a:cubicBezTo>
                    <a:cubicBezTo>
                      <a:pt x="34" y="252"/>
                      <a:pt x="241" y="96"/>
                      <a:pt x="254" y="186"/>
                    </a:cubicBezTo>
                    <a:cubicBezTo>
                      <a:pt x="270" y="297"/>
                      <a:pt x="162" y="450"/>
                      <a:pt x="0" y="50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7"/>
              <p:cNvSpPr>
                <a:spLocks/>
              </p:cNvSpPr>
              <p:nvPr/>
            </p:nvSpPr>
            <p:spPr bwMode="auto">
              <a:xfrm>
                <a:off x="1598174" y="-1036960"/>
                <a:ext cx="3546475" cy="2249488"/>
              </a:xfrm>
              <a:custGeom>
                <a:avLst/>
                <a:gdLst>
                  <a:gd name="T0" fmla="*/ 0 w 1186"/>
                  <a:gd name="T1" fmla="*/ 234 h 753"/>
                  <a:gd name="T2" fmla="*/ 364 w 1186"/>
                  <a:gd name="T3" fmla="*/ 753 h 753"/>
                  <a:gd name="T4" fmla="*/ 1186 w 1186"/>
                  <a:gd name="T5" fmla="*/ 259 h 753"/>
                  <a:gd name="T6" fmla="*/ 965 w 1186"/>
                  <a:gd name="T7" fmla="*/ 210 h 753"/>
                  <a:gd name="T8" fmla="*/ 1079 w 1186"/>
                  <a:gd name="T9" fmla="*/ 185 h 753"/>
                  <a:gd name="T10" fmla="*/ 453 w 1186"/>
                  <a:gd name="T11" fmla="*/ 274 h 753"/>
                  <a:gd name="T12" fmla="*/ 0 w 1186"/>
                  <a:gd name="T13" fmla="*/ 234 h 7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86" h="753">
                    <a:moveTo>
                      <a:pt x="0" y="234"/>
                    </a:moveTo>
                    <a:cubicBezTo>
                      <a:pt x="0" y="234"/>
                      <a:pt x="234" y="148"/>
                      <a:pt x="364" y="753"/>
                    </a:cubicBezTo>
                    <a:cubicBezTo>
                      <a:pt x="364" y="753"/>
                      <a:pt x="645" y="302"/>
                      <a:pt x="1186" y="259"/>
                    </a:cubicBezTo>
                    <a:cubicBezTo>
                      <a:pt x="1186" y="259"/>
                      <a:pt x="1115" y="206"/>
                      <a:pt x="965" y="210"/>
                    </a:cubicBezTo>
                    <a:cubicBezTo>
                      <a:pt x="965" y="210"/>
                      <a:pt x="1011" y="186"/>
                      <a:pt x="1079" y="185"/>
                    </a:cubicBezTo>
                    <a:cubicBezTo>
                      <a:pt x="1079" y="185"/>
                      <a:pt x="757" y="110"/>
                      <a:pt x="453" y="274"/>
                    </a:cubicBezTo>
                    <a:cubicBezTo>
                      <a:pt x="453" y="274"/>
                      <a:pt x="157" y="0"/>
                      <a:pt x="0" y="2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1106843" y="491529"/>
              <a:ext cx="831433" cy="296731"/>
              <a:chOff x="1377803" y="535163"/>
              <a:chExt cx="889483" cy="317449"/>
            </a:xfrm>
            <a:grpFill/>
          </p:grpSpPr>
          <p:sp>
            <p:nvSpPr>
              <p:cNvPr id="17" name="文本框 16"/>
              <p:cNvSpPr txBox="1"/>
              <p:nvPr/>
            </p:nvSpPr>
            <p:spPr>
              <a:xfrm>
                <a:off x="1377803" y="535163"/>
                <a:ext cx="889483" cy="209626"/>
              </a:xfrm>
              <a:custGeom>
                <a:avLst/>
                <a:gdLst/>
                <a:ahLst/>
                <a:cxnLst/>
                <a:rect l="l" t="t" r="r" b="b"/>
                <a:pathLst>
                  <a:path w="889483" h="209626">
                    <a:moveTo>
                      <a:pt x="264490" y="105384"/>
                    </a:moveTo>
                    <a:lnTo>
                      <a:pt x="264490" y="145618"/>
                    </a:lnTo>
                    <a:lnTo>
                      <a:pt x="342900" y="145618"/>
                    </a:lnTo>
                    <a:lnTo>
                      <a:pt x="342900" y="105384"/>
                    </a:lnTo>
                    <a:close/>
                    <a:moveTo>
                      <a:pt x="851535" y="99441"/>
                    </a:moveTo>
                    <a:cubicBezTo>
                      <a:pt x="862965" y="116967"/>
                      <a:pt x="875614" y="141351"/>
                      <a:pt x="889483" y="172593"/>
                    </a:cubicBezTo>
                    <a:lnTo>
                      <a:pt x="875767" y="179222"/>
                    </a:lnTo>
                    <a:cubicBezTo>
                      <a:pt x="866013" y="151181"/>
                      <a:pt x="854202" y="126797"/>
                      <a:pt x="840334" y="106070"/>
                    </a:cubicBezTo>
                    <a:close/>
                    <a:moveTo>
                      <a:pt x="789356" y="97841"/>
                    </a:moveTo>
                    <a:cubicBezTo>
                      <a:pt x="794842" y="100889"/>
                      <a:pt x="799376" y="102527"/>
                      <a:pt x="802958" y="102756"/>
                    </a:cubicBezTo>
                    <a:cubicBezTo>
                      <a:pt x="806539" y="102984"/>
                      <a:pt x="808330" y="103594"/>
                      <a:pt x="808330" y="104584"/>
                    </a:cubicBezTo>
                    <a:cubicBezTo>
                      <a:pt x="808330" y="105575"/>
                      <a:pt x="807149" y="106756"/>
                      <a:pt x="804786" y="108128"/>
                    </a:cubicBezTo>
                    <a:cubicBezTo>
                      <a:pt x="802424" y="109499"/>
                      <a:pt x="799948" y="114528"/>
                      <a:pt x="797357" y="123215"/>
                    </a:cubicBezTo>
                    <a:cubicBezTo>
                      <a:pt x="789585" y="146380"/>
                      <a:pt x="781431" y="166421"/>
                      <a:pt x="772897" y="183337"/>
                    </a:cubicBezTo>
                    <a:cubicBezTo>
                      <a:pt x="768020" y="179984"/>
                      <a:pt x="762838" y="178079"/>
                      <a:pt x="757352" y="177622"/>
                    </a:cubicBezTo>
                    <a:cubicBezTo>
                      <a:pt x="764820" y="168630"/>
                      <a:pt x="771563" y="156591"/>
                      <a:pt x="777583" y="141503"/>
                    </a:cubicBezTo>
                    <a:cubicBezTo>
                      <a:pt x="783603" y="126416"/>
                      <a:pt x="787527" y="111861"/>
                      <a:pt x="789356" y="97841"/>
                    </a:cubicBezTo>
                    <a:close/>
                    <a:moveTo>
                      <a:pt x="249174" y="93954"/>
                    </a:moveTo>
                    <a:cubicBezTo>
                      <a:pt x="267310" y="94259"/>
                      <a:pt x="285712" y="94412"/>
                      <a:pt x="304381" y="94412"/>
                    </a:cubicBezTo>
                    <a:cubicBezTo>
                      <a:pt x="323050" y="94412"/>
                      <a:pt x="340766" y="94259"/>
                      <a:pt x="357530" y="93954"/>
                    </a:cubicBezTo>
                    <a:cubicBezTo>
                      <a:pt x="357073" y="94716"/>
                      <a:pt x="356845" y="98831"/>
                      <a:pt x="356845" y="106299"/>
                    </a:cubicBezTo>
                    <a:lnTo>
                      <a:pt x="356845" y="148133"/>
                    </a:lnTo>
                    <a:cubicBezTo>
                      <a:pt x="356845" y="158648"/>
                      <a:pt x="357302" y="166573"/>
                      <a:pt x="358216" y="171907"/>
                    </a:cubicBezTo>
                    <a:lnTo>
                      <a:pt x="342900" y="171907"/>
                    </a:lnTo>
                    <a:lnTo>
                      <a:pt x="342900" y="156362"/>
                    </a:lnTo>
                    <a:lnTo>
                      <a:pt x="264490" y="156362"/>
                    </a:lnTo>
                    <a:lnTo>
                      <a:pt x="264490" y="175107"/>
                    </a:lnTo>
                    <a:lnTo>
                      <a:pt x="248945" y="175107"/>
                    </a:lnTo>
                    <a:cubicBezTo>
                      <a:pt x="249860" y="167792"/>
                      <a:pt x="250317" y="160706"/>
                      <a:pt x="250317" y="153848"/>
                    </a:cubicBezTo>
                    <a:lnTo>
                      <a:pt x="250317" y="106299"/>
                    </a:lnTo>
                    <a:cubicBezTo>
                      <a:pt x="250317" y="100508"/>
                      <a:pt x="249936" y="96393"/>
                      <a:pt x="249174" y="93954"/>
                    </a:cubicBezTo>
                    <a:close/>
                    <a:moveTo>
                      <a:pt x="572186" y="91440"/>
                    </a:moveTo>
                    <a:cubicBezTo>
                      <a:pt x="574777" y="92049"/>
                      <a:pt x="577063" y="92469"/>
                      <a:pt x="579044" y="92697"/>
                    </a:cubicBezTo>
                    <a:cubicBezTo>
                      <a:pt x="581025" y="92926"/>
                      <a:pt x="583006" y="93040"/>
                      <a:pt x="584987" y="93040"/>
                    </a:cubicBezTo>
                    <a:lnTo>
                      <a:pt x="590245" y="92811"/>
                    </a:lnTo>
                    <a:cubicBezTo>
                      <a:pt x="591922" y="92811"/>
                      <a:pt x="592760" y="93154"/>
                      <a:pt x="592760" y="93840"/>
                    </a:cubicBezTo>
                    <a:cubicBezTo>
                      <a:pt x="592760" y="94526"/>
                      <a:pt x="591998" y="95783"/>
                      <a:pt x="590474" y="97612"/>
                    </a:cubicBezTo>
                    <a:cubicBezTo>
                      <a:pt x="587883" y="100508"/>
                      <a:pt x="586588" y="112014"/>
                      <a:pt x="586588" y="132131"/>
                    </a:cubicBezTo>
                    <a:cubicBezTo>
                      <a:pt x="612191" y="123749"/>
                      <a:pt x="630631" y="114681"/>
                      <a:pt x="641909" y="104927"/>
                    </a:cubicBezTo>
                    <a:cubicBezTo>
                      <a:pt x="645262" y="111023"/>
                      <a:pt x="648386" y="114909"/>
                      <a:pt x="651282" y="116586"/>
                    </a:cubicBezTo>
                    <a:cubicBezTo>
                      <a:pt x="652958" y="117500"/>
                      <a:pt x="653796" y="118491"/>
                      <a:pt x="653796" y="119558"/>
                    </a:cubicBezTo>
                    <a:cubicBezTo>
                      <a:pt x="653796" y="121082"/>
                      <a:pt x="652272" y="121844"/>
                      <a:pt x="649224" y="121844"/>
                    </a:cubicBezTo>
                    <a:cubicBezTo>
                      <a:pt x="647548" y="121844"/>
                      <a:pt x="644881" y="122377"/>
                      <a:pt x="641223" y="123444"/>
                    </a:cubicBezTo>
                    <a:cubicBezTo>
                      <a:pt x="637566" y="124511"/>
                      <a:pt x="630555" y="126949"/>
                      <a:pt x="620192" y="130759"/>
                    </a:cubicBezTo>
                    <a:lnTo>
                      <a:pt x="586588" y="143332"/>
                    </a:lnTo>
                    <a:lnTo>
                      <a:pt x="586588" y="172136"/>
                    </a:lnTo>
                    <a:cubicBezTo>
                      <a:pt x="586588" y="176250"/>
                      <a:pt x="587197" y="179222"/>
                      <a:pt x="588416" y="181051"/>
                    </a:cubicBezTo>
                    <a:cubicBezTo>
                      <a:pt x="589636" y="182880"/>
                      <a:pt x="592303" y="184175"/>
                      <a:pt x="596418" y="184937"/>
                    </a:cubicBezTo>
                    <a:cubicBezTo>
                      <a:pt x="600532" y="185699"/>
                      <a:pt x="608343" y="186080"/>
                      <a:pt x="619849" y="186080"/>
                    </a:cubicBezTo>
                    <a:cubicBezTo>
                      <a:pt x="631355" y="186080"/>
                      <a:pt x="638594" y="184671"/>
                      <a:pt x="641566" y="181851"/>
                    </a:cubicBezTo>
                    <a:cubicBezTo>
                      <a:pt x="644538" y="179032"/>
                      <a:pt x="646481" y="173202"/>
                      <a:pt x="647395" y="164363"/>
                    </a:cubicBezTo>
                    <a:cubicBezTo>
                      <a:pt x="651358" y="168935"/>
                      <a:pt x="655777" y="171374"/>
                      <a:pt x="660654" y="171678"/>
                    </a:cubicBezTo>
                    <a:cubicBezTo>
                      <a:pt x="658521" y="181737"/>
                      <a:pt x="655053" y="188709"/>
                      <a:pt x="650253" y="192595"/>
                    </a:cubicBezTo>
                    <a:cubicBezTo>
                      <a:pt x="645452" y="196482"/>
                      <a:pt x="633603" y="198425"/>
                      <a:pt x="614705" y="198425"/>
                    </a:cubicBezTo>
                    <a:cubicBezTo>
                      <a:pt x="601447" y="198425"/>
                      <a:pt x="592036" y="197777"/>
                      <a:pt x="586473" y="196482"/>
                    </a:cubicBezTo>
                    <a:cubicBezTo>
                      <a:pt x="580911" y="195186"/>
                      <a:pt x="577329" y="192862"/>
                      <a:pt x="575729" y="189509"/>
                    </a:cubicBezTo>
                    <a:cubicBezTo>
                      <a:pt x="574129" y="186156"/>
                      <a:pt x="573329" y="180441"/>
                      <a:pt x="573329" y="172364"/>
                    </a:cubicBezTo>
                    <a:lnTo>
                      <a:pt x="573329" y="131216"/>
                    </a:lnTo>
                    <a:cubicBezTo>
                      <a:pt x="573329" y="109423"/>
                      <a:pt x="572948" y="96164"/>
                      <a:pt x="572186" y="91440"/>
                    </a:cubicBezTo>
                    <a:close/>
                    <a:moveTo>
                      <a:pt x="474574" y="87096"/>
                    </a:moveTo>
                    <a:lnTo>
                      <a:pt x="474574" y="137388"/>
                    </a:lnTo>
                    <a:lnTo>
                      <a:pt x="509778" y="137388"/>
                    </a:lnTo>
                    <a:lnTo>
                      <a:pt x="509778" y="87096"/>
                    </a:lnTo>
                    <a:close/>
                    <a:moveTo>
                      <a:pt x="88925" y="82753"/>
                    </a:moveTo>
                    <a:cubicBezTo>
                      <a:pt x="95783" y="86563"/>
                      <a:pt x="101651" y="89154"/>
                      <a:pt x="106528" y="90525"/>
                    </a:cubicBezTo>
                    <a:cubicBezTo>
                      <a:pt x="108814" y="91287"/>
                      <a:pt x="109957" y="92164"/>
                      <a:pt x="109957" y="93154"/>
                    </a:cubicBezTo>
                    <a:cubicBezTo>
                      <a:pt x="109957" y="94145"/>
                      <a:pt x="108890" y="94945"/>
                      <a:pt x="106756" y="95555"/>
                    </a:cubicBezTo>
                    <a:cubicBezTo>
                      <a:pt x="103708" y="96469"/>
                      <a:pt x="99136" y="101727"/>
                      <a:pt x="93040" y="111328"/>
                    </a:cubicBezTo>
                    <a:cubicBezTo>
                      <a:pt x="78715" y="134036"/>
                      <a:pt x="64313" y="155219"/>
                      <a:pt x="49835" y="174879"/>
                    </a:cubicBezTo>
                    <a:lnTo>
                      <a:pt x="144247" y="169850"/>
                    </a:lnTo>
                    <a:cubicBezTo>
                      <a:pt x="136322" y="158267"/>
                      <a:pt x="127025" y="146532"/>
                      <a:pt x="116357" y="134645"/>
                    </a:cubicBezTo>
                    <a:lnTo>
                      <a:pt x="128473" y="126416"/>
                    </a:lnTo>
                    <a:cubicBezTo>
                      <a:pt x="151943" y="155524"/>
                      <a:pt x="168478" y="178689"/>
                      <a:pt x="178080" y="195910"/>
                    </a:cubicBezTo>
                    <a:lnTo>
                      <a:pt x="164364" y="203682"/>
                    </a:lnTo>
                    <a:cubicBezTo>
                      <a:pt x="161011" y="196977"/>
                      <a:pt x="156972" y="189814"/>
                      <a:pt x="152248" y="182194"/>
                    </a:cubicBezTo>
                    <a:cubicBezTo>
                      <a:pt x="120396" y="183718"/>
                      <a:pt x="95060" y="185242"/>
                      <a:pt x="76238" y="186766"/>
                    </a:cubicBezTo>
                    <a:cubicBezTo>
                      <a:pt x="57417" y="188290"/>
                      <a:pt x="43205" y="190652"/>
                      <a:pt x="33604" y="193853"/>
                    </a:cubicBezTo>
                    <a:cubicBezTo>
                      <a:pt x="31775" y="186385"/>
                      <a:pt x="28727" y="179984"/>
                      <a:pt x="24460" y="174650"/>
                    </a:cubicBezTo>
                    <a:cubicBezTo>
                      <a:pt x="28423" y="173583"/>
                      <a:pt x="31890" y="171793"/>
                      <a:pt x="34862" y="169278"/>
                    </a:cubicBezTo>
                    <a:cubicBezTo>
                      <a:pt x="37833" y="166764"/>
                      <a:pt x="43205" y="160439"/>
                      <a:pt x="50978" y="150304"/>
                    </a:cubicBezTo>
                    <a:cubicBezTo>
                      <a:pt x="58750" y="140170"/>
                      <a:pt x="66180" y="129121"/>
                      <a:pt x="73266" y="117157"/>
                    </a:cubicBezTo>
                    <a:cubicBezTo>
                      <a:pt x="80353" y="105194"/>
                      <a:pt x="85573" y="93726"/>
                      <a:pt x="88925" y="82753"/>
                    </a:cubicBezTo>
                    <a:close/>
                    <a:moveTo>
                      <a:pt x="815416" y="67665"/>
                    </a:moveTo>
                    <a:cubicBezTo>
                      <a:pt x="820598" y="68732"/>
                      <a:pt x="825475" y="69266"/>
                      <a:pt x="830047" y="69266"/>
                    </a:cubicBezTo>
                    <a:cubicBezTo>
                      <a:pt x="834619" y="69266"/>
                      <a:pt x="836905" y="69685"/>
                      <a:pt x="836905" y="70523"/>
                    </a:cubicBezTo>
                    <a:cubicBezTo>
                      <a:pt x="836905" y="71361"/>
                      <a:pt x="835876" y="72390"/>
                      <a:pt x="833819" y="73609"/>
                    </a:cubicBezTo>
                    <a:cubicBezTo>
                      <a:pt x="831761" y="74828"/>
                      <a:pt x="830733" y="77571"/>
                      <a:pt x="830733" y="81839"/>
                    </a:cubicBezTo>
                    <a:lnTo>
                      <a:pt x="830733" y="187452"/>
                    </a:lnTo>
                    <a:cubicBezTo>
                      <a:pt x="830733" y="192176"/>
                      <a:pt x="830085" y="195758"/>
                      <a:pt x="828789" y="198196"/>
                    </a:cubicBezTo>
                    <a:cubicBezTo>
                      <a:pt x="827494" y="200634"/>
                      <a:pt x="824713" y="202654"/>
                      <a:pt x="820446" y="204254"/>
                    </a:cubicBezTo>
                    <a:cubicBezTo>
                      <a:pt x="816178" y="205854"/>
                      <a:pt x="809473" y="207264"/>
                      <a:pt x="800329" y="208483"/>
                    </a:cubicBezTo>
                    <a:cubicBezTo>
                      <a:pt x="799719" y="201930"/>
                      <a:pt x="797052" y="195758"/>
                      <a:pt x="792328" y="189966"/>
                    </a:cubicBezTo>
                    <a:cubicBezTo>
                      <a:pt x="799491" y="191033"/>
                      <a:pt x="804786" y="191567"/>
                      <a:pt x="808215" y="191567"/>
                    </a:cubicBezTo>
                    <a:cubicBezTo>
                      <a:pt x="811644" y="191567"/>
                      <a:pt x="814083" y="190957"/>
                      <a:pt x="815531" y="189738"/>
                    </a:cubicBezTo>
                    <a:cubicBezTo>
                      <a:pt x="816978" y="188519"/>
                      <a:pt x="817702" y="186004"/>
                      <a:pt x="817702" y="182194"/>
                    </a:cubicBezTo>
                    <a:lnTo>
                      <a:pt x="817702" y="109499"/>
                    </a:lnTo>
                    <a:cubicBezTo>
                      <a:pt x="817702" y="88163"/>
                      <a:pt x="816940" y="74219"/>
                      <a:pt x="815416" y="67665"/>
                    </a:cubicBezTo>
                    <a:close/>
                    <a:moveTo>
                      <a:pt x="230886" y="56921"/>
                    </a:moveTo>
                    <a:cubicBezTo>
                      <a:pt x="244907" y="58140"/>
                      <a:pt x="269481" y="58750"/>
                      <a:pt x="304610" y="58750"/>
                    </a:cubicBezTo>
                    <a:cubicBezTo>
                      <a:pt x="339738" y="58750"/>
                      <a:pt x="364084" y="58140"/>
                      <a:pt x="377647" y="56921"/>
                    </a:cubicBezTo>
                    <a:lnTo>
                      <a:pt x="377647" y="71094"/>
                    </a:lnTo>
                    <a:cubicBezTo>
                      <a:pt x="364084" y="69875"/>
                      <a:pt x="340081" y="69266"/>
                      <a:pt x="305638" y="69266"/>
                    </a:cubicBezTo>
                    <a:cubicBezTo>
                      <a:pt x="271196" y="69266"/>
                      <a:pt x="246279" y="69723"/>
                      <a:pt x="230886" y="70637"/>
                    </a:cubicBezTo>
                    <a:close/>
                    <a:moveTo>
                      <a:pt x="554584" y="28346"/>
                    </a:moveTo>
                    <a:lnTo>
                      <a:pt x="554584" y="67208"/>
                    </a:lnTo>
                    <a:lnTo>
                      <a:pt x="628422" y="67208"/>
                    </a:lnTo>
                    <a:lnTo>
                      <a:pt x="628422" y="28346"/>
                    </a:lnTo>
                    <a:close/>
                    <a:moveTo>
                      <a:pt x="474574" y="26975"/>
                    </a:moveTo>
                    <a:lnTo>
                      <a:pt x="474574" y="76352"/>
                    </a:lnTo>
                    <a:lnTo>
                      <a:pt x="509778" y="76352"/>
                    </a:lnTo>
                    <a:lnTo>
                      <a:pt x="509778" y="26975"/>
                    </a:lnTo>
                    <a:close/>
                    <a:moveTo>
                      <a:pt x="245516" y="15316"/>
                    </a:moveTo>
                    <a:cubicBezTo>
                      <a:pt x="260452" y="16383"/>
                      <a:pt x="287693" y="16916"/>
                      <a:pt x="327241" y="16916"/>
                    </a:cubicBezTo>
                    <a:cubicBezTo>
                      <a:pt x="366789" y="16916"/>
                      <a:pt x="394792" y="16459"/>
                      <a:pt x="411252" y="15545"/>
                    </a:cubicBezTo>
                    <a:cubicBezTo>
                      <a:pt x="410185" y="18593"/>
                      <a:pt x="409651" y="33452"/>
                      <a:pt x="409651" y="60122"/>
                    </a:cubicBezTo>
                    <a:lnTo>
                      <a:pt x="409651" y="181051"/>
                    </a:lnTo>
                    <a:cubicBezTo>
                      <a:pt x="409651" y="189738"/>
                      <a:pt x="408851" y="195948"/>
                      <a:pt x="407251" y="199682"/>
                    </a:cubicBezTo>
                    <a:cubicBezTo>
                      <a:pt x="405651" y="203416"/>
                      <a:pt x="402298" y="206007"/>
                      <a:pt x="397193" y="207454"/>
                    </a:cubicBezTo>
                    <a:cubicBezTo>
                      <a:pt x="392087" y="208902"/>
                      <a:pt x="383667" y="209626"/>
                      <a:pt x="371932" y="209626"/>
                    </a:cubicBezTo>
                    <a:cubicBezTo>
                      <a:pt x="371628" y="203225"/>
                      <a:pt x="369265" y="197510"/>
                      <a:pt x="364846" y="192481"/>
                    </a:cubicBezTo>
                    <a:cubicBezTo>
                      <a:pt x="371399" y="193395"/>
                      <a:pt x="376923" y="193853"/>
                      <a:pt x="381419" y="193853"/>
                    </a:cubicBezTo>
                    <a:cubicBezTo>
                      <a:pt x="385915" y="193853"/>
                      <a:pt x="389344" y="193091"/>
                      <a:pt x="391706" y="191567"/>
                    </a:cubicBezTo>
                    <a:cubicBezTo>
                      <a:pt x="394068" y="190043"/>
                      <a:pt x="395250" y="186537"/>
                      <a:pt x="395250" y="181051"/>
                    </a:cubicBezTo>
                    <a:lnTo>
                      <a:pt x="395250" y="28346"/>
                    </a:lnTo>
                    <a:lnTo>
                      <a:pt x="305181" y="28346"/>
                    </a:lnTo>
                    <a:cubicBezTo>
                      <a:pt x="286284" y="28346"/>
                      <a:pt x="266395" y="28880"/>
                      <a:pt x="245516" y="29946"/>
                    </a:cubicBezTo>
                    <a:close/>
                    <a:moveTo>
                      <a:pt x="539496" y="15087"/>
                    </a:moveTo>
                    <a:cubicBezTo>
                      <a:pt x="546507" y="16459"/>
                      <a:pt x="563842" y="17145"/>
                      <a:pt x="591503" y="17145"/>
                    </a:cubicBezTo>
                    <a:cubicBezTo>
                      <a:pt x="619163" y="17145"/>
                      <a:pt x="636499" y="16459"/>
                      <a:pt x="643509" y="15087"/>
                    </a:cubicBezTo>
                    <a:cubicBezTo>
                      <a:pt x="642595" y="23012"/>
                      <a:pt x="642138" y="33528"/>
                      <a:pt x="642138" y="46634"/>
                    </a:cubicBezTo>
                    <a:cubicBezTo>
                      <a:pt x="642138" y="59741"/>
                      <a:pt x="642595" y="70942"/>
                      <a:pt x="643509" y="80238"/>
                    </a:cubicBezTo>
                    <a:cubicBezTo>
                      <a:pt x="636803" y="79172"/>
                      <a:pt x="621259" y="78638"/>
                      <a:pt x="596875" y="78638"/>
                    </a:cubicBezTo>
                    <a:lnTo>
                      <a:pt x="554126" y="78638"/>
                    </a:lnTo>
                    <a:cubicBezTo>
                      <a:pt x="553974" y="115976"/>
                      <a:pt x="551574" y="143408"/>
                      <a:pt x="546926" y="160934"/>
                    </a:cubicBezTo>
                    <a:cubicBezTo>
                      <a:pt x="542277" y="178460"/>
                      <a:pt x="535076" y="193853"/>
                      <a:pt x="525323" y="207111"/>
                    </a:cubicBezTo>
                    <a:cubicBezTo>
                      <a:pt x="521056" y="202844"/>
                      <a:pt x="515874" y="200330"/>
                      <a:pt x="509778" y="199568"/>
                    </a:cubicBezTo>
                    <a:cubicBezTo>
                      <a:pt x="523799" y="186614"/>
                      <a:pt x="532562" y="170078"/>
                      <a:pt x="536067" y="149961"/>
                    </a:cubicBezTo>
                    <a:cubicBezTo>
                      <a:pt x="539572" y="129845"/>
                      <a:pt x="541325" y="107518"/>
                      <a:pt x="541325" y="82982"/>
                    </a:cubicBezTo>
                    <a:cubicBezTo>
                      <a:pt x="541325" y="58445"/>
                      <a:pt x="540715" y="35814"/>
                      <a:pt x="539496" y="15087"/>
                    </a:cubicBezTo>
                    <a:close/>
                    <a:moveTo>
                      <a:pt x="459715" y="14859"/>
                    </a:moveTo>
                    <a:cubicBezTo>
                      <a:pt x="469773" y="15621"/>
                      <a:pt x="480708" y="16002"/>
                      <a:pt x="492519" y="16002"/>
                    </a:cubicBezTo>
                    <a:cubicBezTo>
                      <a:pt x="504330" y="16002"/>
                      <a:pt x="515188" y="15621"/>
                      <a:pt x="525094" y="14859"/>
                    </a:cubicBezTo>
                    <a:cubicBezTo>
                      <a:pt x="523875" y="20802"/>
                      <a:pt x="523266" y="28118"/>
                      <a:pt x="523266" y="36804"/>
                    </a:cubicBezTo>
                    <a:lnTo>
                      <a:pt x="523266" y="132359"/>
                    </a:lnTo>
                    <a:cubicBezTo>
                      <a:pt x="523266" y="142265"/>
                      <a:pt x="523875" y="152552"/>
                      <a:pt x="525094" y="163220"/>
                    </a:cubicBezTo>
                    <a:lnTo>
                      <a:pt x="509778" y="163220"/>
                    </a:lnTo>
                    <a:lnTo>
                      <a:pt x="509778" y="148361"/>
                    </a:lnTo>
                    <a:lnTo>
                      <a:pt x="474574" y="148361"/>
                    </a:lnTo>
                    <a:lnTo>
                      <a:pt x="474574" y="170993"/>
                    </a:lnTo>
                    <a:lnTo>
                      <a:pt x="458800" y="170993"/>
                    </a:lnTo>
                    <a:cubicBezTo>
                      <a:pt x="460019" y="162001"/>
                      <a:pt x="460629" y="151562"/>
                      <a:pt x="460629" y="139674"/>
                    </a:cubicBezTo>
                    <a:lnTo>
                      <a:pt x="460629" y="36804"/>
                    </a:lnTo>
                    <a:cubicBezTo>
                      <a:pt x="460629" y="27508"/>
                      <a:pt x="460324" y="20193"/>
                      <a:pt x="459715" y="14859"/>
                    </a:cubicBezTo>
                    <a:close/>
                    <a:moveTo>
                      <a:pt x="64922" y="10058"/>
                    </a:moveTo>
                    <a:cubicBezTo>
                      <a:pt x="70866" y="13106"/>
                      <a:pt x="75514" y="14859"/>
                      <a:pt x="78867" y="15316"/>
                    </a:cubicBezTo>
                    <a:cubicBezTo>
                      <a:pt x="82220" y="15773"/>
                      <a:pt x="83896" y="16497"/>
                      <a:pt x="83896" y="17488"/>
                    </a:cubicBezTo>
                    <a:cubicBezTo>
                      <a:pt x="83896" y="18478"/>
                      <a:pt x="82906" y="19736"/>
                      <a:pt x="80924" y="21260"/>
                    </a:cubicBezTo>
                    <a:cubicBezTo>
                      <a:pt x="78943" y="22784"/>
                      <a:pt x="76886" y="25146"/>
                      <a:pt x="74752" y="28346"/>
                    </a:cubicBezTo>
                    <a:cubicBezTo>
                      <a:pt x="72619" y="31547"/>
                      <a:pt x="70790" y="34823"/>
                      <a:pt x="69266" y="38176"/>
                    </a:cubicBezTo>
                    <a:cubicBezTo>
                      <a:pt x="60731" y="58140"/>
                      <a:pt x="52273" y="74028"/>
                      <a:pt x="43891" y="85839"/>
                    </a:cubicBezTo>
                    <a:cubicBezTo>
                      <a:pt x="35509" y="97650"/>
                      <a:pt x="25984" y="109271"/>
                      <a:pt x="15316" y="120701"/>
                    </a:cubicBezTo>
                    <a:cubicBezTo>
                      <a:pt x="11811" y="116586"/>
                      <a:pt x="6706" y="113081"/>
                      <a:pt x="0" y="110185"/>
                    </a:cubicBezTo>
                    <a:cubicBezTo>
                      <a:pt x="16916" y="98755"/>
                      <a:pt x="31166" y="82867"/>
                      <a:pt x="42748" y="62522"/>
                    </a:cubicBezTo>
                    <a:cubicBezTo>
                      <a:pt x="54331" y="42177"/>
                      <a:pt x="61722" y="24689"/>
                      <a:pt x="64922" y="10058"/>
                    </a:cubicBezTo>
                    <a:close/>
                    <a:moveTo>
                      <a:pt x="137846" y="9601"/>
                    </a:moveTo>
                    <a:cubicBezTo>
                      <a:pt x="142418" y="32156"/>
                      <a:pt x="151371" y="52235"/>
                      <a:pt x="164706" y="69837"/>
                    </a:cubicBezTo>
                    <a:cubicBezTo>
                      <a:pt x="178041" y="87439"/>
                      <a:pt x="190881" y="99136"/>
                      <a:pt x="203226" y="104927"/>
                    </a:cubicBezTo>
                    <a:cubicBezTo>
                      <a:pt x="197130" y="108128"/>
                      <a:pt x="191948" y="112623"/>
                      <a:pt x="187681" y="118415"/>
                    </a:cubicBezTo>
                    <a:cubicBezTo>
                      <a:pt x="155067" y="88087"/>
                      <a:pt x="134112" y="52883"/>
                      <a:pt x="124816" y="12801"/>
                    </a:cubicBezTo>
                    <a:close/>
                    <a:moveTo>
                      <a:pt x="755980" y="6629"/>
                    </a:moveTo>
                    <a:cubicBezTo>
                      <a:pt x="757504" y="9982"/>
                      <a:pt x="759676" y="12801"/>
                      <a:pt x="762495" y="15087"/>
                    </a:cubicBezTo>
                    <a:cubicBezTo>
                      <a:pt x="765315" y="17373"/>
                      <a:pt x="766725" y="19164"/>
                      <a:pt x="766725" y="20460"/>
                    </a:cubicBezTo>
                    <a:cubicBezTo>
                      <a:pt x="766725" y="21755"/>
                      <a:pt x="765582" y="22403"/>
                      <a:pt x="763296" y="22403"/>
                    </a:cubicBezTo>
                    <a:lnTo>
                      <a:pt x="758266" y="21945"/>
                    </a:lnTo>
                    <a:cubicBezTo>
                      <a:pt x="754152" y="21945"/>
                      <a:pt x="745084" y="23622"/>
                      <a:pt x="731063" y="26975"/>
                    </a:cubicBezTo>
                    <a:lnTo>
                      <a:pt x="731063" y="68351"/>
                    </a:lnTo>
                    <a:cubicBezTo>
                      <a:pt x="743865" y="68199"/>
                      <a:pt x="754914" y="67589"/>
                      <a:pt x="764210" y="66522"/>
                    </a:cubicBezTo>
                    <a:lnTo>
                      <a:pt x="764210" y="80467"/>
                    </a:lnTo>
                    <a:cubicBezTo>
                      <a:pt x="754456" y="79400"/>
                      <a:pt x="743407" y="78867"/>
                      <a:pt x="731063" y="78867"/>
                    </a:cubicBezTo>
                    <a:lnTo>
                      <a:pt x="731063" y="88925"/>
                    </a:lnTo>
                    <a:cubicBezTo>
                      <a:pt x="745084" y="101270"/>
                      <a:pt x="757276" y="113462"/>
                      <a:pt x="767639" y="125501"/>
                    </a:cubicBezTo>
                    <a:lnTo>
                      <a:pt x="755752" y="135788"/>
                    </a:lnTo>
                    <a:cubicBezTo>
                      <a:pt x="749961" y="125730"/>
                      <a:pt x="741731" y="114681"/>
                      <a:pt x="731063" y="102641"/>
                    </a:cubicBezTo>
                    <a:lnTo>
                      <a:pt x="731063" y="169621"/>
                    </a:lnTo>
                    <a:cubicBezTo>
                      <a:pt x="731063" y="181051"/>
                      <a:pt x="731673" y="194157"/>
                      <a:pt x="732892" y="208940"/>
                    </a:cubicBezTo>
                    <a:lnTo>
                      <a:pt x="716204" y="208940"/>
                    </a:lnTo>
                    <a:cubicBezTo>
                      <a:pt x="717423" y="194157"/>
                      <a:pt x="718033" y="181051"/>
                      <a:pt x="718033" y="169621"/>
                    </a:cubicBezTo>
                    <a:lnTo>
                      <a:pt x="718033" y="105613"/>
                    </a:lnTo>
                    <a:cubicBezTo>
                      <a:pt x="709955" y="126949"/>
                      <a:pt x="700583" y="146913"/>
                      <a:pt x="689915" y="165506"/>
                    </a:cubicBezTo>
                    <a:cubicBezTo>
                      <a:pt x="685648" y="161696"/>
                      <a:pt x="680771" y="159105"/>
                      <a:pt x="675284" y="157734"/>
                    </a:cubicBezTo>
                    <a:cubicBezTo>
                      <a:pt x="690982" y="138227"/>
                      <a:pt x="705231" y="112090"/>
                      <a:pt x="718033" y="79324"/>
                    </a:cubicBezTo>
                    <a:lnTo>
                      <a:pt x="718033" y="78638"/>
                    </a:lnTo>
                    <a:cubicBezTo>
                      <a:pt x="701726" y="78638"/>
                      <a:pt x="688543" y="79248"/>
                      <a:pt x="678485" y="80467"/>
                    </a:cubicBezTo>
                    <a:lnTo>
                      <a:pt x="678485" y="66522"/>
                    </a:lnTo>
                    <a:cubicBezTo>
                      <a:pt x="688543" y="67742"/>
                      <a:pt x="701726" y="68351"/>
                      <a:pt x="718033" y="68351"/>
                    </a:cubicBezTo>
                    <a:lnTo>
                      <a:pt x="718033" y="29946"/>
                    </a:lnTo>
                    <a:cubicBezTo>
                      <a:pt x="707212" y="31928"/>
                      <a:pt x="696773" y="33528"/>
                      <a:pt x="686715" y="34747"/>
                    </a:cubicBezTo>
                    <a:cubicBezTo>
                      <a:pt x="685648" y="29870"/>
                      <a:pt x="683590" y="25298"/>
                      <a:pt x="680542" y="21031"/>
                    </a:cubicBezTo>
                    <a:cubicBezTo>
                      <a:pt x="709803" y="20421"/>
                      <a:pt x="734949" y="15621"/>
                      <a:pt x="755980" y="6629"/>
                    </a:cubicBezTo>
                    <a:close/>
                    <a:moveTo>
                      <a:pt x="798271" y="0"/>
                    </a:moveTo>
                    <a:cubicBezTo>
                      <a:pt x="803910" y="2286"/>
                      <a:pt x="809473" y="3657"/>
                      <a:pt x="814959" y="4115"/>
                    </a:cubicBezTo>
                    <a:cubicBezTo>
                      <a:pt x="816940" y="4267"/>
                      <a:pt x="817931" y="4915"/>
                      <a:pt x="817931" y="6058"/>
                    </a:cubicBezTo>
                    <a:cubicBezTo>
                      <a:pt x="817931" y="7201"/>
                      <a:pt x="817131" y="8344"/>
                      <a:pt x="815531" y="9487"/>
                    </a:cubicBezTo>
                    <a:cubicBezTo>
                      <a:pt x="813930" y="10630"/>
                      <a:pt x="812178" y="13221"/>
                      <a:pt x="810273" y="17259"/>
                    </a:cubicBezTo>
                    <a:cubicBezTo>
                      <a:pt x="808368" y="21298"/>
                      <a:pt x="805815" y="28422"/>
                      <a:pt x="802615" y="38633"/>
                    </a:cubicBezTo>
                    <a:lnTo>
                      <a:pt x="840105" y="38633"/>
                    </a:lnTo>
                    <a:cubicBezTo>
                      <a:pt x="860527" y="38633"/>
                      <a:pt x="874776" y="38100"/>
                      <a:pt x="882853" y="37033"/>
                    </a:cubicBezTo>
                    <a:lnTo>
                      <a:pt x="866166" y="82524"/>
                    </a:lnTo>
                    <a:lnTo>
                      <a:pt x="852221" y="78410"/>
                    </a:lnTo>
                    <a:lnTo>
                      <a:pt x="864337" y="49606"/>
                    </a:lnTo>
                    <a:lnTo>
                      <a:pt x="798957" y="49606"/>
                    </a:lnTo>
                    <a:cubicBezTo>
                      <a:pt x="794080" y="62865"/>
                      <a:pt x="786765" y="77724"/>
                      <a:pt x="777012" y="94183"/>
                    </a:cubicBezTo>
                    <a:cubicBezTo>
                      <a:pt x="772440" y="90678"/>
                      <a:pt x="767487" y="88620"/>
                      <a:pt x="762153" y="88011"/>
                    </a:cubicBezTo>
                    <a:cubicBezTo>
                      <a:pt x="782727" y="63627"/>
                      <a:pt x="794766" y="34290"/>
                      <a:pt x="798271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dirty="0">
                  <a:solidFill>
                    <a:schemeClr val="bg1">
                      <a:lumMod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8" name="自由: 形状 17"/>
              <p:cNvSpPr/>
              <p:nvPr/>
            </p:nvSpPr>
            <p:spPr>
              <a:xfrm>
                <a:off x="1387512" y="772887"/>
                <a:ext cx="856345" cy="79725"/>
              </a:xfrm>
              <a:custGeom>
                <a:avLst/>
                <a:gdLst/>
                <a:ahLst/>
                <a:cxnLst/>
                <a:rect l="l" t="t" r="r" b="b"/>
                <a:pathLst>
                  <a:path w="856345" h="79725">
                    <a:moveTo>
                      <a:pt x="90164" y="22117"/>
                    </a:moveTo>
                    <a:cubicBezTo>
                      <a:pt x="85306" y="22117"/>
                      <a:pt x="81134" y="23961"/>
                      <a:pt x="77648" y="27647"/>
                    </a:cubicBezTo>
                    <a:cubicBezTo>
                      <a:pt x="74162" y="31333"/>
                      <a:pt x="72419" y="35691"/>
                      <a:pt x="72419" y="40720"/>
                    </a:cubicBezTo>
                    <a:cubicBezTo>
                      <a:pt x="72419" y="45863"/>
                      <a:pt x="74105" y="50207"/>
                      <a:pt x="77477" y="53750"/>
                    </a:cubicBezTo>
                    <a:cubicBezTo>
                      <a:pt x="80848" y="57293"/>
                      <a:pt x="85078" y="59065"/>
                      <a:pt x="90164" y="59065"/>
                    </a:cubicBezTo>
                    <a:cubicBezTo>
                      <a:pt x="95079" y="59065"/>
                      <a:pt x="99265" y="57279"/>
                      <a:pt x="102723" y="53707"/>
                    </a:cubicBezTo>
                    <a:cubicBezTo>
                      <a:pt x="106180" y="50135"/>
                      <a:pt x="107909" y="45806"/>
                      <a:pt x="107909" y="40720"/>
                    </a:cubicBezTo>
                    <a:cubicBezTo>
                      <a:pt x="107909" y="35691"/>
                      <a:pt x="106152" y="31333"/>
                      <a:pt x="102637" y="27647"/>
                    </a:cubicBezTo>
                    <a:cubicBezTo>
                      <a:pt x="99122" y="23961"/>
                      <a:pt x="94964" y="22117"/>
                      <a:pt x="90164" y="22117"/>
                    </a:cubicBezTo>
                    <a:close/>
                    <a:moveTo>
                      <a:pt x="832771" y="22032"/>
                    </a:moveTo>
                    <a:cubicBezTo>
                      <a:pt x="824199" y="22032"/>
                      <a:pt x="818598" y="26661"/>
                      <a:pt x="815969" y="35919"/>
                    </a:cubicBezTo>
                    <a:lnTo>
                      <a:pt x="849830" y="35919"/>
                    </a:lnTo>
                    <a:cubicBezTo>
                      <a:pt x="849030" y="31576"/>
                      <a:pt x="847030" y="28175"/>
                      <a:pt x="843830" y="25718"/>
                    </a:cubicBezTo>
                    <a:cubicBezTo>
                      <a:pt x="840629" y="23260"/>
                      <a:pt x="836943" y="22032"/>
                      <a:pt x="832771" y="22032"/>
                    </a:cubicBezTo>
                    <a:close/>
                    <a:moveTo>
                      <a:pt x="700107" y="22032"/>
                    </a:moveTo>
                    <a:cubicBezTo>
                      <a:pt x="695020" y="22032"/>
                      <a:pt x="690734" y="23875"/>
                      <a:pt x="687248" y="27561"/>
                    </a:cubicBezTo>
                    <a:cubicBezTo>
                      <a:pt x="683762" y="31247"/>
                      <a:pt x="682019" y="35576"/>
                      <a:pt x="682019" y="40548"/>
                    </a:cubicBezTo>
                    <a:cubicBezTo>
                      <a:pt x="682019" y="45635"/>
                      <a:pt x="683791" y="50021"/>
                      <a:pt x="687334" y="53707"/>
                    </a:cubicBezTo>
                    <a:cubicBezTo>
                      <a:pt x="690877" y="57393"/>
                      <a:pt x="695135" y="59236"/>
                      <a:pt x="700107" y="59236"/>
                    </a:cubicBezTo>
                    <a:cubicBezTo>
                      <a:pt x="705022" y="59236"/>
                      <a:pt x="709251" y="57465"/>
                      <a:pt x="712794" y="53921"/>
                    </a:cubicBezTo>
                    <a:cubicBezTo>
                      <a:pt x="716338" y="50378"/>
                      <a:pt x="718109" y="45920"/>
                      <a:pt x="718109" y="40548"/>
                    </a:cubicBezTo>
                    <a:cubicBezTo>
                      <a:pt x="718109" y="35348"/>
                      <a:pt x="716366" y="30961"/>
                      <a:pt x="712880" y="27390"/>
                    </a:cubicBezTo>
                    <a:cubicBezTo>
                      <a:pt x="709394" y="23818"/>
                      <a:pt x="705136" y="22032"/>
                      <a:pt x="700107" y="22032"/>
                    </a:cubicBezTo>
                    <a:close/>
                    <a:moveTo>
                      <a:pt x="281007" y="22032"/>
                    </a:moveTo>
                    <a:cubicBezTo>
                      <a:pt x="275920" y="22032"/>
                      <a:pt x="271634" y="23875"/>
                      <a:pt x="268148" y="27561"/>
                    </a:cubicBezTo>
                    <a:cubicBezTo>
                      <a:pt x="264662" y="31247"/>
                      <a:pt x="262919" y="35576"/>
                      <a:pt x="262919" y="40548"/>
                    </a:cubicBezTo>
                    <a:cubicBezTo>
                      <a:pt x="262919" y="45635"/>
                      <a:pt x="264690" y="50021"/>
                      <a:pt x="268234" y="53707"/>
                    </a:cubicBezTo>
                    <a:cubicBezTo>
                      <a:pt x="271777" y="57393"/>
                      <a:pt x="276035" y="59236"/>
                      <a:pt x="281007" y="59236"/>
                    </a:cubicBezTo>
                    <a:cubicBezTo>
                      <a:pt x="285922" y="59236"/>
                      <a:pt x="290151" y="57465"/>
                      <a:pt x="293694" y="53921"/>
                    </a:cubicBezTo>
                    <a:cubicBezTo>
                      <a:pt x="297237" y="50378"/>
                      <a:pt x="299009" y="45920"/>
                      <a:pt x="299009" y="40548"/>
                    </a:cubicBezTo>
                    <a:cubicBezTo>
                      <a:pt x="299009" y="35348"/>
                      <a:pt x="297266" y="30961"/>
                      <a:pt x="293780" y="27390"/>
                    </a:cubicBezTo>
                    <a:cubicBezTo>
                      <a:pt x="290294" y="23818"/>
                      <a:pt x="286036" y="22032"/>
                      <a:pt x="281007" y="22032"/>
                    </a:cubicBezTo>
                    <a:close/>
                    <a:moveTo>
                      <a:pt x="225486" y="22032"/>
                    </a:moveTo>
                    <a:cubicBezTo>
                      <a:pt x="220342" y="22032"/>
                      <a:pt x="216042" y="23818"/>
                      <a:pt x="212584" y="27390"/>
                    </a:cubicBezTo>
                    <a:cubicBezTo>
                      <a:pt x="209126" y="30961"/>
                      <a:pt x="207398" y="35348"/>
                      <a:pt x="207398" y="40548"/>
                    </a:cubicBezTo>
                    <a:cubicBezTo>
                      <a:pt x="207398" y="45863"/>
                      <a:pt x="209169" y="50307"/>
                      <a:pt x="212713" y="53879"/>
                    </a:cubicBezTo>
                    <a:cubicBezTo>
                      <a:pt x="216256" y="57450"/>
                      <a:pt x="220542" y="59236"/>
                      <a:pt x="225571" y="59236"/>
                    </a:cubicBezTo>
                    <a:cubicBezTo>
                      <a:pt x="230429" y="59236"/>
                      <a:pt x="234644" y="57422"/>
                      <a:pt x="238216" y="53793"/>
                    </a:cubicBezTo>
                    <a:cubicBezTo>
                      <a:pt x="241788" y="50164"/>
                      <a:pt x="243574" y="45749"/>
                      <a:pt x="243574" y="40548"/>
                    </a:cubicBezTo>
                    <a:cubicBezTo>
                      <a:pt x="243574" y="35462"/>
                      <a:pt x="241816" y="31104"/>
                      <a:pt x="238301" y="27475"/>
                    </a:cubicBezTo>
                    <a:cubicBezTo>
                      <a:pt x="234787" y="23846"/>
                      <a:pt x="230515" y="22032"/>
                      <a:pt x="225486" y="22032"/>
                    </a:cubicBezTo>
                    <a:close/>
                    <a:moveTo>
                      <a:pt x="505854" y="17574"/>
                    </a:moveTo>
                    <a:lnTo>
                      <a:pt x="511769" y="17574"/>
                    </a:lnTo>
                    <a:lnTo>
                      <a:pt x="511769" y="63094"/>
                    </a:lnTo>
                    <a:lnTo>
                      <a:pt x="505854" y="63094"/>
                    </a:lnTo>
                    <a:close/>
                    <a:moveTo>
                      <a:pt x="358950" y="17574"/>
                    </a:moveTo>
                    <a:lnTo>
                      <a:pt x="365122" y="17574"/>
                    </a:lnTo>
                    <a:lnTo>
                      <a:pt x="380810" y="52636"/>
                    </a:lnTo>
                    <a:lnTo>
                      <a:pt x="395983" y="17574"/>
                    </a:lnTo>
                    <a:lnTo>
                      <a:pt x="402241" y="17574"/>
                    </a:lnTo>
                    <a:lnTo>
                      <a:pt x="375066" y="79725"/>
                    </a:lnTo>
                    <a:lnTo>
                      <a:pt x="368894" y="79725"/>
                    </a:lnTo>
                    <a:lnTo>
                      <a:pt x="377638" y="59665"/>
                    </a:lnTo>
                    <a:close/>
                    <a:moveTo>
                      <a:pt x="832685" y="16374"/>
                    </a:moveTo>
                    <a:cubicBezTo>
                      <a:pt x="839315" y="16374"/>
                      <a:pt x="844873" y="18574"/>
                      <a:pt x="849359" y="22975"/>
                    </a:cubicBezTo>
                    <a:cubicBezTo>
                      <a:pt x="853845" y="27375"/>
                      <a:pt x="856174" y="33376"/>
                      <a:pt x="856345" y="40977"/>
                    </a:cubicBezTo>
                    <a:lnTo>
                      <a:pt x="815369" y="40977"/>
                    </a:lnTo>
                    <a:cubicBezTo>
                      <a:pt x="815540" y="46463"/>
                      <a:pt x="817269" y="50878"/>
                      <a:pt x="820555" y="54221"/>
                    </a:cubicBezTo>
                    <a:cubicBezTo>
                      <a:pt x="823841" y="57565"/>
                      <a:pt x="827828" y="59236"/>
                      <a:pt x="832514" y="59236"/>
                    </a:cubicBezTo>
                    <a:cubicBezTo>
                      <a:pt x="840229" y="59236"/>
                      <a:pt x="846001" y="55607"/>
                      <a:pt x="849830" y="48349"/>
                    </a:cubicBezTo>
                    <a:lnTo>
                      <a:pt x="854802" y="50921"/>
                    </a:lnTo>
                    <a:cubicBezTo>
                      <a:pt x="849888" y="60065"/>
                      <a:pt x="842629" y="64637"/>
                      <a:pt x="833028" y="64637"/>
                    </a:cubicBezTo>
                    <a:cubicBezTo>
                      <a:pt x="826170" y="64637"/>
                      <a:pt x="820512" y="62280"/>
                      <a:pt x="816055" y="57565"/>
                    </a:cubicBezTo>
                    <a:cubicBezTo>
                      <a:pt x="811597" y="52850"/>
                      <a:pt x="809368" y="47206"/>
                      <a:pt x="809368" y="40634"/>
                    </a:cubicBezTo>
                    <a:cubicBezTo>
                      <a:pt x="809368" y="33948"/>
                      <a:pt x="811611" y="28233"/>
                      <a:pt x="816098" y="23489"/>
                    </a:cubicBezTo>
                    <a:cubicBezTo>
                      <a:pt x="820584" y="18746"/>
                      <a:pt x="826113" y="16374"/>
                      <a:pt x="832685" y="16374"/>
                    </a:cubicBezTo>
                    <a:close/>
                    <a:moveTo>
                      <a:pt x="756743" y="16374"/>
                    </a:moveTo>
                    <a:cubicBezTo>
                      <a:pt x="760114" y="16374"/>
                      <a:pt x="763129" y="17331"/>
                      <a:pt x="765787" y="19246"/>
                    </a:cubicBezTo>
                    <a:cubicBezTo>
                      <a:pt x="768444" y="21160"/>
                      <a:pt x="770230" y="23861"/>
                      <a:pt x="771144" y="27347"/>
                    </a:cubicBezTo>
                    <a:cubicBezTo>
                      <a:pt x="773030" y="23803"/>
                      <a:pt x="775431" y="21089"/>
                      <a:pt x="778345" y="19203"/>
                    </a:cubicBezTo>
                    <a:cubicBezTo>
                      <a:pt x="781260" y="17317"/>
                      <a:pt x="784432" y="16374"/>
                      <a:pt x="787861" y="16374"/>
                    </a:cubicBezTo>
                    <a:cubicBezTo>
                      <a:pt x="792033" y="16374"/>
                      <a:pt x="795662" y="17846"/>
                      <a:pt x="798748" y="20789"/>
                    </a:cubicBezTo>
                    <a:cubicBezTo>
                      <a:pt x="801834" y="23732"/>
                      <a:pt x="803377" y="29547"/>
                      <a:pt x="803377" y="38234"/>
                    </a:cubicBezTo>
                    <a:lnTo>
                      <a:pt x="803377" y="63094"/>
                    </a:lnTo>
                    <a:lnTo>
                      <a:pt x="797376" y="63094"/>
                    </a:lnTo>
                    <a:lnTo>
                      <a:pt x="797376" y="38234"/>
                    </a:lnTo>
                    <a:cubicBezTo>
                      <a:pt x="797376" y="34062"/>
                      <a:pt x="797119" y="30990"/>
                      <a:pt x="796605" y="29018"/>
                    </a:cubicBezTo>
                    <a:cubicBezTo>
                      <a:pt x="796090" y="27047"/>
                      <a:pt x="794976" y="25389"/>
                      <a:pt x="793261" y="24046"/>
                    </a:cubicBezTo>
                    <a:cubicBezTo>
                      <a:pt x="791547" y="22703"/>
                      <a:pt x="789375" y="22032"/>
                      <a:pt x="786746" y="22032"/>
                    </a:cubicBezTo>
                    <a:cubicBezTo>
                      <a:pt x="783717" y="22032"/>
                      <a:pt x="780974" y="22975"/>
                      <a:pt x="778517" y="24861"/>
                    </a:cubicBezTo>
                    <a:cubicBezTo>
                      <a:pt x="776059" y="26747"/>
                      <a:pt x="774373" y="29147"/>
                      <a:pt x="773459" y="32062"/>
                    </a:cubicBezTo>
                    <a:cubicBezTo>
                      <a:pt x="772544" y="34976"/>
                      <a:pt x="772087" y="39377"/>
                      <a:pt x="772087" y="45263"/>
                    </a:cubicBezTo>
                    <a:lnTo>
                      <a:pt x="772087" y="63094"/>
                    </a:lnTo>
                    <a:lnTo>
                      <a:pt x="766344" y="63094"/>
                    </a:lnTo>
                    <a:lnTo>
                      <a:pt x="766344" y="39777"/>
                    </a:lnTo>
                    <a:cubicBezTo>
                      <a:pt x="766344" y="34919"/>
                      <a:pt x="766087" y="31447"/>
                      <a:pt x="765572" y="29361"/>
                    </a:cubicBezTo>
                    <a:cubicBezTo>
                      <a:pt x="765058" y="27275"/>
                      <a:pt x="763915" y="25532"/>
                      <a:pt x="762143" y="24132"/>
                    </a:cubicBezTo>
                    <a:cubicBezTo>
                      <a:pt x="760372" y="22732"/>
                      <a:pt x="758200" y="22032"/>
                      <a:pt x="755628" y="22032"/>
                    </a:cubicBezTo>
                    <a:cubicBezTo>
                      <a:pt x="753056" y="22032"/>
                      <a:pt x="750642" y="22789"/>
                      <a:pt x="748384" y="24303"/>
                    </a:cubicBezTo>
                    <a:cubicBezTo>
                      <a:pt x="746127" y="25818"/>
                      <a:pt x="744355" y="27890"/>
                      <a:pt x="743069" y="30519"/>
                    </a:cubicBezTo>
                    <a:cubicBezTo>
                      <a:pt x="741784" y="33147"/>
                      <a:pt x="741141" y="37577"/>
                      <a:pt x="741141" y="43806"/>
                    </a:cubicBezTo>
                    <a:lnTo>
                      <a:pt x="741141" y="63094"/>
                    </a:lnTo>
                    <a:lnTo>
                      <a:pt x="735311" y="63094"/>
                    </a:lnTo>
                    <a:lnTo>
                      <a:pt x="735311" y="17574"/>
                    </a:lnTo>
                    <a:lnTo>
                      <a:pt x="741141" y="17574"/>
                    </a:lnTo>
                    <a:lnTo>
                      <a:pt x="741141" y="25461"/>
                    </a:lnTo>
                    <a:cubicBezTo>
                      <a:pt x="745198" y="19403"/>
                      <a:pt x="750399" y="16374"/>
                      <a:pt x="756743" y="16374"/>
                    </a:cubicBezTo>
                    <a:close/>
                    <a:moveTo>
                      <a:pt x="699678" y="16374"/>
                    </a:moveTo>
                    <a:cubicBezTo>
                      <a:pt x="707108" y="16374"/>
                      <a:pt x="713137" y="19546"/>
                      <a:pt x="717766" y="25889"/>
                    </a:cubicBezTo>
                    <a:lnTo>
                      <a:pt x="717766" y="17574"/>
                    </a:lnTo>
                    <a:lnTo>
                      <a:pt x="723510" y="17574"/>
                    </a:lnTo>
                    <a:lnTo>
                      <a:pt x="723510" y="63094"/>
                    </a:lnTo>
                    <a:lnTo>
                      <a:pt x="717766" y="63094"/>
                    </a:lnTo>
                    <a:lnTo>
                      <a:pt x="717766" y="55293"/>
                    </a:lnTo>
                    <a:cubicBezTo>
                      <a:pt x="712566" y="61522"/>
                      <a:pt x="706479" y="64637"/>
                      <a:pt x="699507" y="64637"/>
                    </a:cubicBezTo>
                    <a:cubicBezTo>
                      <a:pt x="693106" y="64637"/>
                      <a:pt x="687605" y="62251"/>
                      <a:pt x="683005" y="57479"/>
                    </a:cubicBezTo>
                    <a:cubicBezTo>
                      <a:pt x="678404" y="52707"/>
                      <a:pt x="676104" y="47006"/>
                      <a:pt x="676104" y="40377"/>
                    </a:cubicBezTo>
                    <a:cubicBezTo>
                      <a:pt x="676104" y="33805"/>
                      <a:pt x="678418" y="28161"/>
                      <a:pt x="683048" y="23446"/>
                    </a:cubicBezTo>
                    <a:cubicBezTo>
                      <a:pt x="687677" y="18731"/>
                      <a:pt x="693220" y="16374"/>
                      <a:pt x="699678" y="16374"/>
                    </a:cubicBezTo>
                    <a:close/>
                    <a:moveTo>
                      <a:pt x="653511" y="16374"/>
                    </a:moveTo>
                    <a:cubicBezTo>
                      <a:pt x="656940" y="16374"/>
                      <a:pt x="660026" y="17303"/>
                      <a:pt x="662769" y="19160"/>
                    </a:cubicBezTo>
                    <a:cubicBezTo>
                      <a:pt x="665512" y="21017"/>
                      <a:pt x="667455" y="23446"/>
                      <a:pt x="668598" y="26447"/>
                    </a:cubicBezTo>
                    <a:cubicBezTo>
                      <a:pt x="669741" y="29447"/>
                      <a:pt x="670313" y="33862"/>
                      <a:pt x="670313" y="39691"/>
                    </a:cubicBezTo>
                    <a:lnTo>
                      <a:pt x="670313" y="63094"/>
                    </a:lnTo>
                    <a:lnTo>
                      <a:pt x="664483" y="63094"/>
                    </a:lnTo>
                    <a:lnTo>
                      <a:pt x="664483" y="41406"/>
                    </a:lnTo>
                    <a:cubicBezTo>
                      <a:pt x="664483" y="36091"/>
                      <a:pt x="664240" y="32490"/>
                      <a:pt x="663755" y="30604"/>
                    </a:cubicBezTo>
                    <a:cubicBezTo>
                      <a:pt x="663269" y="28718"/>
                      <a:pt x="662526" y="27118"/>
                      <a:pt x="661526" y="25804"/>
                    </a:cubicBezTo>
                    <a:cubicBezTo>
                      <a:pt x="660526" y="24489"/>
                      <a:pt x="659254" y="23489"/>
                      <a:pt x="657711" y="22803"/>
                    </a:cubicBezTo>
                    <a:cubicBezTo>
                      <a:pt x="656168" y="22117"/>
                      <a:pt x="654368" y="21775"/>
                      <a:pt x="652310" y="21775"/>
                    </a:cubicBezTo>
                    <a:cubicBezTo>
                      <a:pt x="649967" y="21775"/>
                      <a:pt x="647738" y="22318"/>
                      <a:pt x="645624" y="23403"/>
                    </a:cubicBezTo>
                    <a:cubicBezTo>
                      <a:pt x="643509" y="24489"/>
                      <a:pt x="641709" y="26004"/>
                      <a:pt x="640223" y="27947"/>
                    </a:cubicBezTo>
                    <a:cubicBezTo>
                      <a:pt x="638737" y="29890"/>
                      <a:pt x="637737" y="31890"/>
                      <a:pt x="637223" y="33948"/>
                    </a:cubicBezTo>
                    <a:cubicBezTo>
                      <a:pt x="636708" y="36005"/>
                      <a:pt x="636451" y="40148"/>
                      <a:pt x="636451" y="46378"/>
                    </a:cubicBezTo>
                    <a:lnTo>
                      <a:pt x="636451" y="63094"/>
                    </a:lnTo>
                    <a:lnTo>
                      <a:pt x="630536" y="63094"/>
                    </a:lnTo>
                    <a:lnTo>
                      <a:pt x="630536" y="17574"/>
                    </a:lnTo>
                    <a:lnTo>
                      <a:pt x="636451" y="17574"/>
                    </a:lnTo>
                    <a:lnTo>
                      <a:pt x="636451" y="25718"/>
                    </a:lnTo>
                    <a:cubicBezTo>
                      <a:pt x="641138" y="19489"/>
                      <a:pt x="646824" y="16374"/>
                      <a:pt x="653511" y="16374"/>
                    </a:cubicBezTo>
                    <a:close/>
                    <a:moveTo>
                      <a:pt x="552507" y="16374"/>
                    </a:moveTo>
                    <a:cubicBezTo>
                      <a:pt x="556908" y="16374"/>
                      <a:pt x="560980" y="17317"/>
                      <a:pt x="564723" y="19203"/>
                    </a:cubicBezTo>
                    <a:cubicBezTo>
                      <a:pt x="568467" y="21089"/>
                      <a:pt x="571338" y="23689"/>
                      <a:pt x="573339" y="27004"/>
                    </a:cubicBezTo>
                    <a:lnTo>
                      <a:pt x="568709" y="29918"/>
                    </a:lnTo>
                    <a:cubicBezTo>
                      <a:pt x="564709" y="24604"/>
                      <a:pt x="559223" y="21946"/>
                      <a:pt x="552250" y="21946"/>
                    </a:cubicBezTo>
                    <a:cubicBezTo>
                      <a:pt x="546764" y="21946"/>
                      <a:pt x="542163" y="23703"/>
                      <a:pt x="538449" y="27218"/>
                    </a:cubicBezTo>
                    <a:cubicBezTo>
                      <a:pt x="534734" y="30733"/>
                      <a:pt x="532876" y="35091"/>
                      <a:pt x="532876" y="40291"/>
                    </a:cubicBezTo>
                    <a:cubicBezTo>
                      <a:pt x="532876" y="45492"/>
                      <a:pt x="534705" y="49950"/>
                      <a:pt x="538363" y="53664"/>
                    </a:cubicBezTo>
                    <a:cubicBezTo>
                      <a:pt x="542020" y="57379"/>
                      <a:pt x="546650" y="59236"/>
                      <a:pt x="552250" y="59236"/>
                    </a:cubicBezTo>
                    <a:cubicBezTo>
                      <a:pt x="558937" y="59236"/>
                      <a:pt x="564423" y="56579"/>
                      <a:pt x="568709" y="51264"/>
                    </a:cubicBezTo>
                    <a:lnTo>
                      <a:pt x="573339" y="54350"/>
                    </a:lnTo>
                    <a:cubicBezTo>
                      <a:pt x="571053" y="57665"/>
                      <a:pt x="567981" y="60208"/>
                      <a:pt x="564123" y="61980"/>
                    </a:cubicBezTo>
                    <a:cubicBezTo>
                      <a:pt x="560266" y="63751"/>
                      <a:pt x="556108" y="64637"/>
                      <a:pt x="551650" y="64637"/>
                    </a:cubicBezTo>
                    <a:cubicBezTo>
                      <a:pt x="544621" y="64637"/>
                      <a:pt x="538749" y="62323"/>
                      <a:pt x="534034" y="57693"/>
                    </a:cubicBezTo>
                    <a:cubicBezTo>
                      <a:pt x="529319" y="53064"/>
                      <a:pt x="526961" y="47435"/>
                      <a:pt x="526961" y="40806"/>
                    </a:cubicBezTo>
                    <a:cubicBezTo>
                      <a:pt x="526961" y="34062"/>
                      <a:pt x="529347" y="28304"/>
                      <a:pt x="534119" y="23532"/>
                    </a:cubicBezTo>
                    <a:cubicBezTo>
                      <a:pt x="538891" y="18760"/>
                      <a:pt x="545021" y="16374"/>
                      <a:pt x="552507" y="16374"/>
                    </a:cubicBezTo>
                    <a:close/>
                    <a:moveTo>
                      <a:pt x="482060" y="16374"/>
                    </a:moveTo>
                    <a:cubicBezTo>
                      <a:pt x="485490" y="16374"/>
                      <a:pt x="488576" y="17303"/>
                      <a:pt x="491319" y="19160"/>
                    </a:cubicBezTo>
                    <a:cubicBezTo>
                      <a:pt x="494062" y="21017"/>
                      <a:pt x="496005" y="23446"/>
                      <a:pt x="497148" y="26447"/>
                    </a:cubicBezTo>
                    <a:cubicBezTo>
                      <a:pt x="498291" y="29447"/>
                      <a:pt x="498863" y="33862"/>
                      <a:pt x="498863" y="39691"/>
                    </a:cubicBezTo>
                    <a:lnTo>
                      <a:pt x="498863" y="63094"/>
                    </a:lnTo>
                    <a:lnTo>
                      <a:pt x="493033" y="63094"/>
                    </a:lnTo>
                    <a:lnTo>
                      <a:pt x="493033" y="41406"/>
                    </a:lnTo>
                    <a:cubicBezTo>
                      <a:pt x="493033" y="36091"/>
                      <a:pt x="492790" y="32490"/>
                      <a:pt x="492305" y="30604"/>
                    </a:cubicBezTo>
                    <a:cubicBezTo>
                      <a:pt x="491819" y="28718"/>
                      <a:pt x="491076" y="27118"/>
                      <a:pt x="490076" y="25804"/>
                    </a:cubicBezTo>
                    <a:cubicBezTo>
                      <a:pt x="489076" y="24489"/>
                      <a:pt x="487804" y="23489"/>
                      <a:pt x="486261" y="22803"/>
                    </a:cubicBezTo>
                    <a:cubicBezTo>
                      <a:pt x="484718" y="22117"/>
                      <a:pt x="482918" y="21775"/>
                      <a:pt x="480860" y="21775"/>
                    </a:cubicBezTo>
                    <a:cubicBezTo>
                      <a:pt x="478517" y="21775"/>
                      <a:pt x="476288" y="22318"/>
                      <a:pt x="474174" y="23403"/>
                    </a:cubicBezTo>
                    <a:cubicBezTo>
                      <a:pt x="472059" y="24489"/>
                      <a:pt x="470259" y="26004"/>
                      <a:pt x="468773" y="27947"/>
                    </a:cubicBezTo>
                    <a:cubicBezTo>
                      <a:pt x="467287" y="29890"/>
                      <a:pt x="466287" y="31890"/>
                      <a:pt x="465773" y="33948"/>
                    </a:cubicBezTo>
                    <a:cubicBezTo>
                      <a:pt x="465258" y="36005"/>
                      <a:pt x="465001" y="40148"/>
                      <a:pt x="465001" y="46378"/>
                    </a:cubicBezTo>
                    <a:lnTo>
                      <a:pt x="465001" y="63094"/>
                    </a:lnTo>
                    <a:lnTo>
                      <a:pt x="459086" y="63094"/>
                    </a:lnTo>
                    <a:lnTo>
                      <a:pt x="459086" y="17574"/>
                    </a:lnTo>
                    <a:lnTo>
                      <a:pt x="465001" y="17574"/>
                    </a:lnTo>
                    <a:lnTo>
                      <a:pt x="465001" y="25718"/>
                    </a:lnTo>
                    <a:cubicBezTo>
                      <a:pt x="469688" y="19489"/>
                      <a:pt x="475374" y="16374"/>
                      <a:pt x="482060" y="16374"/>
                    </a:cubicBezTo>
                    <a:close/>
                    <a:moveTo>
                      <a:pt x="339185" y="16374"/>
                    </a:moveTo>
                    <a:cubicBezTo>
                      <a:pt x="342614" y="16374"/>
                      <a:pt x="345701" y="17303"/>
                      <a:pt x="348444" y="19160"/>
                    </a:cubicBezTo>
                    <a:cubicBezTo>
                      <a:pt x="351187" y="21017"/>
                      <a:pt x="353130" y="23446"/>
                      <a:pt x="354273" y="26447"/>
                    </a:cubicBezTo>
                    <a:cubicBezTo>
                      <a:pt x="355416" y="29447"/>
                      <a:pt x="355988" y="33862"/>
                      <a:pt x="355988" y="39691"/>
                    </a:cubicBezTo>
                    <a:lnTo>
                      <a:pt x="355988" y="63094"/>
                    </a:lnTo>
                    <a:lnTo>
                      <a:pt x="350158" y="63094"/>
                    </a:lnTo>
                    <a:lnTo>
                      <a:pt x="350158" y="41406"/>
                    </a:lnTo>
                    <a:cubicBezTo>
                      <a:pt x="350158" y="36091"/>
                      <a:pt x="349915" y="32490"/>
                      <a:pt x="349430" y="30604"/>
                    </a:cubicBezTo>
                    <a:cubicBezTo>
                      <a:pt x="348944" y="28718"/>
                      <a:pt x="348201" y="27118"/>
                      <a:pt x="347201" y="25804"/>
                    </a:cubicBezTo>
                    <a:cubicBezTo>
                      <a:pt x="346201" y="24489"/>
                      <a:pt x="344929" y="23489"/>
                      <a:pt x="343386" y="22803"/>
                    </a:cubicBezTo>
                    <a:cubicBezTo>
                      <a:pt x="341843" y="22117"/>
                      <a:pt x="340043" y="21775"/>
                      <a:pt x="337985" y="21775"/>
                    </a:cubicBezTo>
                    <a:cubicBezTo>
                      <a:pt x="335642" y="21775"/>
                      <a:pt x="333413" y="22318"/>
                      <a:pt x="331299" y="23403"/>
                    </a:cubicBezTo>
                    <a:cubicBezTo>
                      <a:pt x="329184" y="24489"/>
                      <a:pt x="327384" y="26004"/>
                      <a:pt x="325898" y="27947"/>
                    </a:cubicBezTo>
                    <a:cubicBezTo>
                      <a:pt x="324412" y="29890"/>
                      <a:pt x="323412" y="31890"/>
                      <a:pt x="322898" y="33948"/>
                    </a:cubicBezTo>
                    <a:cubicBezTo>
                      <a:pt x="322383" y="36005"/>
                      <a:pt x="322126" y="40148"/>
                      <a:pt x="322126" y="46378"/>
                    </a:cubicBezTo>
                    <a:lnTo>
                      <a:pt x="322126" y="63094"/>
                    </a:lnTo>
                    <a:lnTo>
                      <a:pt x="316211" y="63094"/>
                    </a:lnTo>
                    <a:lnTo>
                      <a:pt x="316211" y="17574"/>
                    </a:lnTo>
                    <a:lnTo>
                      <a:pt x="322126" y="17574"/>
                    </a:lnTo>
                    <a:lnTo>
                      <a:pt x="322126" y="25718"/>
                    </a:lnTo>
                    <a:cubicBezTo>
                      <a:pt x="326813" y="19489"/>
                      <a:pt x="332499" y="16374"/>
                      <a:pt x="339185" y="16374"/>
                    </a:cubicBezTo>
                    <a:close/>
                    <a:moveTo>
                      <a:pt x="280578" y="16374"/>
                    </a:moveTo>
                    <a:cubicBezTo>
                      <a:pt x="288008" y="16374"/>
                      <a:pt x="294037" y="19546"/>
                      <a:pt x="298666" y="25889"/>
                    </a:cubicBezTo>
                    <a:lnTo>
                      <a:pt x="298666" y="17574"/>
                    </a:lnTo>
                    <a:lnTo>
                      <a:pt x="304410" y="17574"/>
                    </a:lnTo>
                    <a:lnTo>
                      <a:pt x="304410" y="63094"/>
                    </a:lnTo>
                    <a:lnTo>
                      <a:pt x="298666" y="63094"/>
                    </a:lnTo>
                    <a:lnTo>
                      <a:pt x="298666" y="55293"/>
                    </a:lnTo>
                    <a:cubicBezTo>
                      <a:pt x="293465" y="61522"/>
                      <a:pt x="287379" y="64637"/>
                      <a:pt x="280407" y="64637"/>
                    </a:cubicBezTo>
                    <a:cubicBezTo>
                      <a:pt x="274006" y="64637"/>
                      <a:pt x="268505" y="62251"/>
                      <a:pt x="263905" y="57479"/>
                    </a:cubicBezTo>
                    <a:cubicBezTo>
                      <a:pt x="259304" y="52707"/>
                      <a:pt x="257004" y="47006"/>
                      <a:pt x="257004" y="40377"/>
                    </a:cubicBezTo>
                    <a:cubicBezTo>
                      <a:pt x="257004" y="33805"/>
                      <a:pt x="259318" y="28161"/>
                      <a:pt x="263948" y="23446"/>
                    </a:cubicBezTo>
                    <a:cubicBezTo>
                      <a:pt x="268577" y="18731"/>
                      <a:pt x="274120" y="16374"/>
                      <a:pt x="280578" y="16374"/>
                    </a:cubicBezTo>
                    <a:close/>
                    <a:moveTo>
                      <a:pt x="225914" y="16374"/>
                    </a:moveTo>
                    <a:cubicBezTo>
                      <a:pt x="232315" y="16374"/>
                      <a:pt x="237830" y="18731"/>
                      <a:pt x="242459" y="23446"/>
                    </a:cubicBezTo>
                    <a:cubicBezTo>
                      <a:pt x="247088" y="28161"/>
                      <a:pt x="249403" y="33805"/>
                      <a:pt x="249403" y="40377"/>
                    </a:cubicBezTo>
                    <a:cubicBezTo>
                      <a:pt x="249403" y="47063"/>
                      <a:pt x="247117" y="52778"/>
                      <a:pt x="242545" y="57522"/>
                    </a:cubicBezTo>
                    <a:cubicBezTo>
                      <a:pt x="237973" y="62265"/>
                      <a:pt x="232486" y="64637"/>
                      <a:pt x="226086" y="64637"/>
                    </a:cubicBezTo>
                    <a:cubicBezTo>
                      <a:pt x="219113" y="64637"/>
                      <a:pt x="213027" y="61522"/>
                      <a:pt x="207826" y="55293"/>
                    </a:cubicBezTo>
                    <a:lnTo>
                      <a:pt x="207826" y="79725"/>
                    </a:lnTo>
                    <a:lnTo>
                      <a:pt x="201997" y="79725"/>
                    </a:lnTo>
                    <a:lnTo>
                      <a:pt x="201997" y="17574"/>
                    </a:lnTo>
                    <a:lnTo>
                      <a:pt x="207826" y="17574"/>
                    </a:lnTo>
                    <a:lnTo>
                      <a:pt x="207826" y="25889"/>
                    </a:lnTo>
                    <a:cubicBezTo>
                      <a:pt x="212455" y="19546"/>
                      <a:pt x="218485" y="16374"/>
                      <a:pt x="225914" y="16374"/>
                    </a:cubicBezTo>
                    <a:close/>
                    <a:moveTo>
                      <a:pt x="147142" y="16374"/>
                    </a:moveTo>
                    <a:cubicBezTo>
                      <a:pt x="150514" y="16374"/>
                      <a:pt x="153529" y="17331"/>
                      <a:pt x="156186" y="19246"/>
                    </a:cubicBezTo>
                    <a:cubicBezTo>
                      <a:pt x="158844" y="21160"/>
                      <a:pt x="160630" y="23861"/>
                      <a:pt x="161544" y="27347"/>
                    </a:cubicBezTo>
                    <a:cubicBezTo>
                      <a:pt x="163430" y="23803"/>
                      <a:pt x="165830" y="21089"/>
                      <a:pt x="168745" y="19203"/>
                    </a:cubicBezTo>
                    <a:cubicBezTo>
                      <a:pt x="171660" y="17317"/>
                      <a:pt x="174832" y="16374"/>
                      <a:pt x="178261" y="16374"/>
                    </a:cubicBezTo>
                    <a:cubicBezTo>
                      <a:pt x="182433" y="16374"/>
                      <a:pt x="186062" y="17846"/>
                      <a:pt x="189148" y="20789"/>
                    </a:cubicBezTo>
                    <a:cubicBezTo>
                      <a:pt x="192234" y="23732"/>
                      <a:pt x="193777" y="29547"/>
                      <a:pt x="193777" y="38234"/>
                    </a:cubicBezTo>
                    <a:lnTo>
                      <a:pt x="193777" y="63094"/>
                    </a:lnTo>
                    <a:lnTo>
                      <a:pt x="187776" y="63094"/>
                    </a:lnTo>
                    <a:lnTo>
                      <a:pt x="187776" y="38234"/>
                    </a:lnTo>
                    <a:cubicBezTo>
                      <a:pt x="187776" y="34062"/>
                      <a:pt x="187519" y="30990"/>
                      <a:pt x="187005" y="29018"/>
                    </a:cubicBezTo>
                    <a:cubicBezTo>
                      <a:pt x="186490" y="27047"/>
                      <a:pt x="185376" y="25389"/>
                      <a:pt x="183661" y="24046"/>
                    </a:cubicBezTo>
                    <a:cubicBezTo>
                      <a:pt x="181947" y="22703"/>
                      <a:pt x="179775" y="22032"/>
                      <a:pt x="177146" y="22032"/>
                    </a:cubicBezTo>
                    <a:cubicBezTo>
                      <a:pt x="174117" y="22032"/>
                      <a:pt x="171374" y="22975"/>
                      <a:pt x="168917" y="24861"/>
                    </a:cubicBezTo>
                    <a:cubicBezTo>
                      <a:pt x="166459" y="26747"/>
                      <a:pt x="164773" y="29147"/>
                      <a:pt x="163859" y="32062"/>
                    </a:cubicBezTo>
                    <a:cubicBezTo>
                      <a:pt x="162944" y="34976"/>
                      <a:pt x="162487" y="39377"/>
                      <a:pt x="162487" y="45263"/>
                    </a:cubicBezTo>
                    <a:lnTo>
                      <a:pt x="162487" y="63094"/>
                    </a:lnTo>
                    <a:lnTo>
                      <a:pt x="156744" y="63094"/>
                    </a:lnTo>
                    <a:lnTo>
                      <a:pt x="156744" y="39777"/>
                    </a:lnTo>
                    <a:cubicBezTo>
                      <a:pt x="156744" y="34919"/>
                      <a:pt x="156486" y="31447"/>
                      <a:pt x="155972" y="29361"/>
                    </a:cubicBezTo>
                    <a:cubicBezTo>
                      <a:pt x="155458" y="27275"/>
                      <a:pt x="154315" y="25532"/>
                      <a:pt x="152543" y="24132"/>
                    </a:cubicBezTo>
                    <a:cubicBezTo>
                      <a:pt x="150771" y="22732"/>
                      <a:pt x="148600" y="22032"/>
                      <a:pt x="146028" y="22032"/>
                    </a:cubicBezTo>
                    <a:cubicBezTo>
                      <a:pt x="143456" y="22032"/>
                      <a:pt x="141042" y="22789"/>
                      <a:pt x="138784" y="24303"/>
                    </a:cubicBezTo>
                    <a:cubicBezTo>
                      <a:pt x="136527" y="25818"/>
                      <a:pt x="134755" y="27890"/>
                      <a:pt x="133469" y="30519"/>
                    </a:cubicBezTo>
                    <a:cubicBezTo>
                      <a:pt x="132183" y="33147"/>
                      <a:pt x="131540" y="37577"/>
                      <a:pt x="131540" y="43806"/>
                    </a:cubicBezTo>
                    <a:lnTo>
                      <a:pt x="131540" y="63094"/>
                    </a:lnTo>
                    <a:lnTo>
                      <a:pt x="125711" y="63094"/>
                    </a:lnTo>
                    <a:lnTo>
                      <a:pt x="125711" y="17574"/>
                    </a:lnTo>
                    <a:lnTo>
                      <a:pt x="131540" y="17574"/>
                    </a:lnTo>
                    <a:lnTo>
                      <a:pt x="131540" y="25461"/>
                    </a:lnTo>
                    <a:cubicBezTo>
                      <a:pt x="135598" y="19403"/>
                      <a:pt x="140799" y="16374"/>
                      <a:pt x="147142" y="16374"/>
                    </a:cubicBezTo>
                    <a:close/>
                    <a:moveTo>
                      <a:pt x="90164" y="16374"/>
                    </a:moveTo>
                    <a:cubicBezTo>
                      <a:pt x="96736" y="16374"/>
                      <a:pt x="102323" y="18746"/>
                      <a:pt x="106923" y="23489"/>
                    </a:cubicBezTo>
                    <a:cubicBezTo>
                      <a:pt x="111524" y="28233"/>
                      <a:pt x="113824" y="33948"/>
                      <a:pt x="113824" y="40634"/>
                    </a:cubicBezTo>
                    <a:cubicBezTo>
                      <a:pt x="113824" y="47206"/>
                      <a:pt x="111552" y="52850"/>
                      <a:pt x="107009" y="57565"/>
                    </a:cubicBezTo>
                    <a:cubicBezTo>
                      <a:pt x="102465" y="62280"/>
                      <a:pt x="96850" y="64637"/>
                      <a:pt x="90164" y="64637"/>
                    </a:cubicBezTo>
                    <a:cubicBezTo>
                      <a:pt x="83477" y="64637"/>
                      <a:pt x="77848" y="62280"/>
                      <a:pt x="73276" y="57565"/>
                    </a:cubicBezTo>
                    <a:cubicBezTo>
                      <a:pt x="68704" y="52850"/>
                      <a:pt x="66418" y="47206"/>
                      <a:pt x="66418" y="40634"/>
                    </a:cubicBezTo>
                    <a:cubicBezTo>
                      <a:pt x="66418" y="33948"/>
                      <a:pt x="68718" y="28233"/>
                      <a:pt x="73319" y="23489"/>
                    </a:cubicBezTo>
                    <a:cubicBezTo>
                      <a:pt x="77919" y="18746"/>
                      <a:pt x="83534" y="16374"/>
                      <a:pt x="90164" y="16374"/>
                    </a:cubicBezTo>
                    <a:close/>
                    <a:moveTo>
                      <a:pt x="582054" y="0"/>
                    </a:moveTo>
                    <a:lnTo>
                      <a:pt x="587969" y="0"/>
                    </a:lnTo>
                    <a:lnTo>
                      <a:pt x="587969" y="35919"/>
                    </a:lnTo>
                    <a:lnTo>
                      <a:pt x="608972" y="17574"/>
                    </a:lnTo>
                    <a:lnTo>
                      <a:pt x="617630" y="17574"/>
                    </a:lnTo>
                    <a:lnTo>
                      <a:pt x="592598" y="39262"/>
                    </a:lnTo>
                    <a:lnTo>
                      <a:pt x="619087" y="63094"/>
                    </a:lnTo>
                    <a:lnTo>
                      <a:pt x="610772" y="63094"/>
                    </a:lnTo>
                    <a:lnTo>
                      <a:pt x="587969" y="42606"/>
                    </a:lnTo>
                    <a:lnTo>
                      <a:pt x="587969" y="63094"/>
                    </a:lnTo>
                    <a:lnTo>
                      <a:pt x="582054" y="63094"/>
                    </a:lnTo>
                    <a:close/>
                    <a:moveTo>
                      <a:pt x="508769" y="0"/>
                    </a:moveTo>
                    <a:cubicBezTo>
                      <a:pt x="510140" y="0"/>
                      <a:pt x="511297" y="472"/>
                      <a:pt x="512240" y="1415"/>
                    </a:cubicBezTo>
                    <a:cubicBezTo>
                      <a:pt x="513183" y="2358"/>
                      <a:pt x="513655" y="3515"/>
                      <a:pt x="513655" y="4887"/>
                    </a:cubicBezTo>
                    <a:cubicBezTo>
                      <a:pt x="513655" y="6201"/>
                      <a:pt x="513183" y="7330"/>
                      <a:pt x="512240" y="8273"/>
                    </a:cubicBezTo>
                    <a:cubicBezTo>
                      <a:pt x="511297" y="9216"/>
                      <a:pt x="510140" y="9687"/>
                      <a:pt x="508769" y="9687"/>
                    </a:cubicBezTo>
                    <a:cubicBezTo>
                      <a:pt x="507454" y="9687"/>
                      <a:pt x="506325" y="9202"/>
                      <a:pt x="505382" y="8230"/>
                    </a:cubicBezTo>
                    <a:cubicBezTo>
                      <a:pt x="504439" y="7258"/>
                      <a:pt x="503968" y="6144"/>
                      <a:pt x="503968" y="4887"/>
                    </a:cubicBezTo>
                    <a:cubicBezTo>
                      <a:pt x="503968" y="3572"/>
                      <a:pt x="504439" y="2429"/>
                      <a:pt x="505382" y="1458"/>
                    </a:cubicBezTo>
                    <a:cubicBezTo>
                      <a:pt x="506325" y="486"/>
                      <a:pt x="507454" y="0"/>
                      <a:pt x="508769" y="0"/>
                    </a:cubicBezTo>
                    <a:close/>
                    <a:moveTo>
                      <a:pt x="33262" y="0"/>
                    </a:moveTo>
                    <a:cubicBezTo>
                      <a:pt x="38862" y="0"/>
                      <a:pt x="44006" y="1115"/>
                      <a:pt x="48692" y="3344"/>
                    </a:cubicBezTo>
                    <a:cubicBezTo>
                      <a:pt x="53378" y="5573"/>
                      <a:pt x="57207" y="8773"/>
                      <a:pt x="60179" y="12945"/>
                    </a:cubicBezTo>
                    <a:lnTo>
                      <a:pt x="55379" y="16631"/>
                    </a:lnTo>
                    <a:cubicBezTo>
                      <a:pt x="49664" y="9544"/>
                      <a:pt x="42320" y="6001"/>
                      <a:pt x="33347" y="6001"/>
                    </a:cubicBezTo>
                    <a:cubicBezTo>
                      <a:pt x="26032" y="6001"/>
                      <a:pt x="19731" y="8573"/>
                      <a:pt x="14445" y="13716"/>
                    </a:cubicBezTo>
                    <a:cubicBezTo>
                      <a:pt x="9159" y="18860"/>
                      <a:pt x="6515" y="25118"/>
                      <a:pt x="6515" y="32490"/>
                    </a:cubicBezTo>
                    <a:cubicBezTo>
                      <a:pt x="6515" y="40034"/>
                      <a:pt x="9101" y="46306"/>
                      <a:pt x="14273" y="51307"/>
                    </a:cubicBezTo>
                    <a:cubicBezTo>
                      <a:pt x="19446" y="56307"/>
                      <a:pt x="25918" y="58808"/>
                      <a:pt x="33690" y="58808"/>
                    </a:cubicBezTo>
                    <a:cubicBezTo>
                      <a:pt x="42377" y="58808"/>
                      <a:pt x="49606" y="55436"/>
                      <a:pt x="55379" y="48692"/>
                    </a:cubicBezTo>
                    <a:lnTo>
                      <a:pt x="60179" y="52378"/>
                    </a:lnTo>
                    <a:cubicBezTo>
                      <a:pt x="57150" y="56379"/>
                      <a:pt x="53321" y="59422"/>
                      <a:pt x="48692" y="61508"/>
                    </a:cubicBezTo>
                    <a:cubicBezTo>
                      <a:pt x="44063" y="63594"/>
                      <a:pt x="38948" y="64637"/>
                      <a:pt x="33347" y="64637"/>
                    </a:cubicBezTo>
                    <a:cubicBezTo>
                      <a:pt x="23575" y="64637"/>
                      <a:pt x="15574" y="61551"/>
                      <a:pt x="9344" y="55379"/>
                    </a:cubicBezTo>
                    <a:cubicBezTo>
                      <a:pt x="3115" y="49207"/>
                      <a:pt x="0" y="41406"/>
                      <a:pt x="0" y="31976"/>
                    </a:cubicBezTo>
                    <a:cubicBezTo>
                      <a:pt x="0" y="26147"/>
                      <a:pt x="1443" y="20760"/>
                      <a:pt x="4329" y="15817"/>
                    </a:cubicBezTo>
                    <a:cubicBezTo>
                      <a:pt x="7215" y="10873"/>
                      <a:pt x="11216" y="7001"/>
                      <a:pt x="16331" y="4201"/>
                    </a:cubicBezTo>
                    <a:cubicBezTo>
                      <a:pt x="21446" y="1401"/>
                      <a:pt x="27089" y="0"/>
                      <a:pt x="3326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700" dirty="0">
                  <a:solidFill>
                    <a:schemeClr val="bg1">
                      <a:lumMod val="50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</p:grpSp>
      <p:sp>
        <p:nvSpPr>
          <p:cNvPr id="37" name="原创设计师QQ69613753    _5"/>
          <p:cNvSpPr/>
          <p:nvPr/>
        </p:nvSpPr>
        <p:spPr>
          <a:xfrm>
            <a:off x="5854358" y="4192581"/>
            <a:ext cx="59596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谢谢大家的观看</a:t>
            </a:r>
          </a:p>
        </p:txBody>
      </p:sp>
      <p:sp>
        <p:nvSpPr>
          <p:cNvPr id="38" name="原创设计师QQ69613753    _6"/>
          <p:cNvSpPr txBox="1">
            <a:spLocks/>
          </p:cNvSpPr>
          <p:nvPr/>
        </p:nvSpPr>
        <p:spPr bwMode="auto">
          <a:xfrm>
            <a:off x="6425602" y="4867910"/>
            <a:ext cx="5375705" cy="396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en-US" altLang="en-US" sz="8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CSASAADAstudio</a:t>
            </a:r>
            <a:r>
              <a:rPr lang="en-US" altLang="en-US" sz="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 sales template, a more beautiful template please magic </a:t>
            </a:r>
            <a:r>
              <a:rPr lang="en-US" altLang="en-US" sz="8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rainMagic</a:t>
            </a:r>
            <a:r>
              <a:rPr lang="en-US" altLang="en-US" sz="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 rain studio sales template, a </a:t>
            </a:r>
            <a:r>
              <a:rPr lang="en-US" altLang="en-US" sz="800" dirty="0" err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moreMagic</a:t>
            </a:r>
            <a:r>
              <a:rPr lang="en-US" altLang="en-US" sz="8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lt"/>
              </a:rPr>
              <a:t> rain studio sales template, a more beautiful template please magic</a:t>
            </a:r>
          </a:p>
        </p:txBody>
      </p:sp>
      <p:sp>
        <p:nvSpPr>
          <p:cNvPr id="39" name="原创设计师QQ69613753    _7"/>
          <p:cNvSpPr/>
          <p:nvPr/>
        </p:nvSpPr>
        <p:spPr>
          <a:xfrm>
            <a:off x="10836646" y="5492031"/>
            <a:ext cx="889000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/>
          </a:p>
        </p:txBody>
      </p:sp>
      <p:sp>
        <p:nvSpPr>
          <p:cNvPr id="72" name="原创设计师QQ69613753    _8"/>
          <p:cNvSpPr>
            <a:spLocks noEditPoints="1"/>
          </p:cNvSpPr>
          <p:nvPr/>
        </p:nvSpPr>
        <p:spPr bwMode="auto">
          <a:xfrm flipH="1">
            <a:off x="-1103660" y="4088330"/>
            <a:ext cx="3836560" cy="3264969"/>
          </a:xfrm>
          <a:custGeom>
            <a:avLst/>
            <a:gdLst>
              <a:gd name="T0" fmla="*/ 881 w 1104"/>
              <a:gd name="T1" fmla="*/ 119 h 938"/>
              <a:gd name="T2" fmla="*/ 834 w 1104"/>
              <a:gd name="T3" fmla="*/ 182 h 938"/>
              <a:gd name="T4" fmla="*/ 513 w 1104"/>
              <a:gd name="T5" fmla="*/ 191 h 938"/>
              <a:gd name="T6" fmla="*/ 17 w 1104"/>
              <a:gd name="T7" fmla="*/ 1 h 938"/>
              <a:gd name="T8" fmla="*/ 16 w 1104"/>
              <a:gd name="T9" fmla="*/ 2 h 938"/>
              <a:gd name="T10" fmla="*/ 135 w 1104"/>
              <a:gd name="T11" fmla="*/ 137 h 938"/>
              <a:gd name="T12" fmla="*/ 37 w 1104"/>
              <a:gd name="T13" fmla="*/ 496 h 938"/>
              <a:gd name="T14" fmla="*/ 502 w 1104"/>
              <a:gd name="T15" fmla="*/ 210 h 938"/>
              <a:gd name="T16" fmla="*/ 250 w 1104"/>
              <a:gd name="T17" fmla="*/ 509 h 938"/>
              <a:gd name="T18" fmla="*/ 1 w 1104"/>
              <a:gd name="T19" fmla="*/ 735 h 938"/>
              <a:gd name="T20" fmla="*/ 250 w 1104"/>
              <a:gd name="T21" fmla="*/ 770 h 938"/>
              <a:gd name="T22" fmla="*/ 823 w 1104"/>
              <a:gd name="T23" fmla="*/ 938 h 938"/>
              <a:gd name="T24" fmla="*/ 262 w 1104"/>
              <a:gd name="T25" fmla="*/ 525 h 938"/>
              <a:gd name="T26" fmla="*/ 554 w 1104"/>
              <a:gd name="T27" fmla="*/ 682 h 938"/>
              <a:gd name="T28" fmla="*/ 802 w 1104"/>
              <a:gd name="T29" fmla="*/ 802 h 938"/>
              <a:gd name="T30" fmla="*/ 1091 w 1104"/>
              <a:gd name="T31" fmla="*/ 488 h 938"/>
              <a:gd name="T32" fmla="*/ 763 w 1104"/>
              <a:gd name="T33" fmla="*/ 319 h 938"/>
              <a:gd name="T34" fmla="*/ 780 w 1104"/>
              <a:gd name="T35" fmla="*/ 288 h 938"/>
              <a:gd name="T36" fmla="*/ 855 w 1104"/>
              <a:gd name="T37" fmla="*/ 444 h 938"/>
              <a:gd name="T38" fmla="*/ 857 w 1104"/>
              <a:gd name="T39" fmla="*/ 437 h 938"/>
              <a:gd name="T40" fmla="*/ 761 w 1104"/>
              <a:gd name="T41" fmla="*/ 319 h 938"/>
              <a:gd name="T42" fmla="*/ 760 w 1104"/>
              <a:gd name="T43" fmla="*/ 320 h 938"/>
              <a:gd name="T44" fmla="*/ 760 w 1104"/>
              <a:gd name="T45" fmla="*/ 320 h 938"/>
              <a:gd name="T46" fmla="*/ 742 w 1104"/>
              <a:gd name="T47" fmla="*/ 311 h 938"/>
              <a:gd name="T48" fmla="*/ 524 w 1104"/>
              <a:gd name="T49" fmla="*/ 211 h 938"/>
              <a:gd name="T50" fmla="*/ 493 w 1104"/>
              <a:gd name="T51" fmla="*/ 228 h 938"/>
              <a:gd name="T52" fmla="*/ 739 w 1104"/>
              <a:gd name="T53" fmla="*/ 356 h 938"/>
              <a:gd name="T54" fmla="*/ 260 w 1104"/>
              <a:gd name="T55" fmla="*/ 514 h 938"/>
              <a:gd name="T56" fmla="*/ 855 w 1104"/>
              <a:gd name="T57" fmla="*/ 445 h 938"/>
              <a:gd name="T58" fmla="*/ 858 w 1104"/>
              <a:gd name="T59" fmla="*/ 435 h 938"/>
              <a:gd name="T60" fmla="*/ 1079 w 1104"/>
              <a:gd name="T61" fmla="*/ 475 h 938"/>
              <a:gd name="T62" fmla="*/ 863 w 1104"/>
              <a:gd name="T63" fmla="*/ 131 h 938"/>
              <a:gd name="T64" fmla="*/ 1083 w 1104"/>
              <a:gd name="T65" fmla="*/ 465 h 938"/>
              <a:gd name="T66" fmla="*/ 773 w 1104"/>
              <a:gd name="T67" fmla="*/ 286 h 938"/>
              <a:gd name="T68" fmla="*/ 525 w 1104"/>
              <a:gd name="T69" fmla="*/ 207 h 938"/>
              <a:gd name="T70" fmla="*/ 833 w 1104"/>
              <a:gd name="T71" fmla="*/ 184 h 938"/>
              <a:gd name="T72" fmla="*/ 161 w 1104"/>
              <a:gd name="T73" fmla="*/ 139 h 938"/>
              <a:gd name="T74" fmla="*/ 19 w 1104"/>
              <a:gd name="T75" fmla="*/ 4 h 938"/>
              <a:gd name="T76" fmla="*/ 145 w 1104"/>
              <a:gd name="T77" fmla="*/ 150 h 938"/>
              <a:gd name="T78" fmla="*/ 500 w 1104"/>
              <a:gd name="T79" fmla="*/ 204 h 938"/>
              <a:gd name="T80" fmla="*/ 239 w 1104"/>
              <a:gd name="T81" fmla="*/ 528 h 938"/>
              <a:gd name="T82" fmla="*/ 237 w 1104"/>
              <a:gd name="T83" fmla="*/ 755 h 938"/>
              <a:gd name="T84" fmla="*/ 262 w 1104"/>
              <a:gd name="T85" fmla="*/ 759 h 938"/>
              <a:gd name="T86" fmla="*/ 261 w 1104"/>
              <a:gd name="T87" fmla="*/ 527 h 938"/>
              <a:gd name="T88" fmla="*/ 262 w 1104"/>
              <a:gd name="T89" fmla="*/ 517 h 938"/>
              <a:gd name="T90" fmla="*/ 543 w 1104"/>
              <a:gd name="T91" fmla="*/ 663 h 938"/>
              <a:gd name="T92" fmla="*/ 566 w 1104"/>
              <a:gd name="T93" fmla="*/ 675 h 938"/>
              <a:gd name="T94" fmla="*/ 1080 w 1104"/>
              <a:gd name="T95" fmla="*/ 480 h 9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104" h="938">
                <a:moveTo>
                  <a:pt x="1091" y="462"/>
                </a:moveTo>
                <a:cubicBezTo>
                  <a:pt x="1089" y="462"/>
                  <a:pt x="1087" y="463"/>
                  <a:pt x="1085" y="464"/>
                </a:cubicBezTo>
                <a:cubicBezTo>
                  <a:pt x="875" y="130"/>
                  <a:pt x="875" y="130"/>
                  <a:pt x="875" y="130"/>
                </a:cubicBezTo>
                <a:cubicBezTo>
                  <a:pt x="879" y="127"/>
                  <a:pt x="881" y="123"/>
                  <a:pt x="881" y="119"/>
                </a:cubicBezTo>
                <a:cubicBezTo>
                  <a:pt x="881" y="112"/>
                  <a:pt x="875" y="106"/>
                  <a:pt x="868" y="106"/>
                </a:cubicBezTo>
                <a:cubicBezTo>
                  <a:pt x="861" y="106"/>
                  <a:pt x="855" y="112"/>
                  <a:pt x="855" y="119"/>
                </a:cubicBezTo>
                <a:cubicBezTo>
                  <a:pt x="855" y="124"/>
                  <a:pt x="858" y="128"/>
                  <a:pt x="861" y="130"/>
                </a:cubicBezTo>
                <a:cubicBezTo>
                  <a:pt x="834" y="182"/>
                  <a:pt x="834" y="182"/>
                  <a:pt x="834" y="182"/>
                </a:cubicBezTo>
                <a:cubicBezTo>
                  <a:pt x="674" y="1"/>
                  <a:pt x="674" y="1"/>
                  <a:pt x="674" y="1"/>
                </a:cubicBezTo>
                <a:cubicBezTo>
                  <a:pt x="673" y="0"/>
                  <a:pt x="673" y="0"/>
                  <a:pt x="673" y="0"/>
                </a:cubicBezTo>
                <a:cubicBezTo>
                  <a:pt x="520" y="193"/>
                  <a:pt x="520" y="193"/>
                  <a:pt x="520" y="193"/>
                </a:cubicBezTo>
                <a:cubicBezTo>
                  <a:pt x="518" y="192"/>
                  <a:pt x="516" y="191"/>
                  <a:pt x="513" y="191"/>
                </a:cubicBezTo>
                <a:cubicBezTo>
                  <a:pt x="509" y="191"/>
                  <a:pt x="505" y="194"/>
                  <a:pt x="502" y="197"/>
                </a:cubicBezTo>
                <a:cubicBezTo>
                  <a:pt x="17" y="1"/>
                  <a:pt x="17" y="1"/>
                  <a:pt x="17" y="1"/>
                </a:cubicBezTo>
                <a:cubicBezTo>
                  <a:pt x="17" y="1"/>
                  <a:pt x="17" y="1"/>
                  <a:pt x="17" y="1"/>
                </a:cubicBezTo>
                <a:cubicBezTo>
                  <a:pt x="17" y="1"/>
                  <a:pt x="17" y="1"/>
                  <a:pt x="17" y="1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38" y="129"/>
                  <a:pt x="138" y="129"/>
                  <a:pt x="138" y="129"/>
                </a:cubicBezTo>
                <a:cubicBezTo>
                  <a:pt x="136" y="131"/>
                  <a:pt x="135" y="134"/>
                  <a:pt x="135" y="137"/>
                </a:cubicBezTo>
                <a:cubicBezTo>
                  <a:pt x="135" y="143"/>
                  <a:pt x="139" y="147"/>
                  <a:pt x="144" y="149"/>
                </a:cubicBezTo>
                <a:cubicBezTo>
                  <a:pt x="52" y="484"/>
                  <a:pt x="52" y="484"/>
                  <a:pt x="52" y="484"/>
                </a:cubicBezTo>
                <a:cubicBezTo>
                  <a:pt x="52" y="484"/>
                  <a:pt x="51" y="483"/>
                  <a:pt x="50" y="483"/>
                </a:cubicBezTo>
                <a:cubicBezTo>
                  <a:pt x="43" y="483"/>
                  <a:pt x="37" y="489"/>
                  <a:pt x="37" y="496"/>
                </a:cubicBezTo>
                <a:cubicBezTo>
                  <a:pt x="37" y="503"/>
                  <a:pt x="43" y="509"/>
                  <a:pt x="50" y="509"/>
                </a:cubicBezTo>
                <a:cubicBezTo>
                  <a:pt x="57" y="509"/>
                  <a:pt x="63" y="503"/>
                  <a:pt x="63" y="496"/>
                </a:cubicBezTo>
                <a:cubicBezTo>
                  <a:pt x="63" y="494"/>
                  <a:pt x="62" y="492"/>
                  <a:pt x="61" y="490"/>
                </a:cubicBezTo>
                <a:cubicBezTo>
                  <a:pt x="502" y="210"/>
                  <a:pt x="502" y="210"/>
                  <a:pt x="502" y="210"/>
                </a:cubicBezTo>
                <a:cubicBezTo>
                  <a:pt x="503" y="211"/>
                  <a:pt x="503" y="212"/>
                  <a:pt x="504" y="213"/>
                </a:cubicBezTo>
                <a:cubicBezTo>
                  <a:pt x="495" y="224"/>
                  <a:pt x="495" y="224"/>
                  <a:pt x="495" y="224"/>
                </a:cubicBezTo>
                <a:cubicBezTo>
                  <a:pt x="255" y="510"/>
                  <a:pt x="255" y="510"/>
                  <a:pt x="255" y="510"/>
                </a:cubicBezTo>
                <a:cubicBezTo>
                  <a:pt x="254" y="509"/>
                  <a:pt x="252" y="509"/>
                  <a:pt x="250" y="509"/>
                </a:cubicBezTo>
                <a:cubicBezTo>
                  <a:pt x="243" y="509"/>
                  <a:pt x="237" y="514"/>
                  <a:pt x="237" y="521"/>
                </a:cubicBezTo>
                <a:cubicBezTo>
                  <a:pt x="237" y="523"/>
                  <a:pt x="238" y="525"/>
                  <a:pt x="238" y="527"/>
                </a:cubicBezTo>
                <a:cubicBezTo>
                  <a:pt x="0" y="735"/>
                  <a:pt x="0" y="735"/>
                  <a:pt x="0" y="735"/>
                </a:cubicBezTo>
                <a:cubicBezTo>
                  <a:pt x="1" y="735"/>
                  <a:pt x="1" y="735"/>
                  <a:pt x="1" y="735"/>
                </a:cubicBezTo>
                <a:cubicBezTo>
                  <a:pt x="1" y="736"/>
                  <a:pt x="1" y="736"/>
                  <a:pt x="1" y="736"/>
                </a:cubicBezTo>
                <a:cubicBezTo>
                  <a:pt x="237" y="756"/>
                  <a:pt x="237" y="756"/>
                  <a:pt x="237" y="756"/>
                </a:cubicBezTo>
                <a:cubicBezTo>
                  <a:pt x="237" y="756"/>
                  <a:pt x="237" y="757"/>
                  <a:pt x="237" y="757"/>
                </a:cubicBezTo>
                <a:cubicBezTo>
                  <a:pt x="237" y="764"/>
                  <a:pt x="243" y="770"/>
                  <a:pt x="250" y="770"/>
                </a:cubicBezTo>
                <a:cubicBezTo>
                  <a:pt x="256" y="770"/>
                  <a:pt x="260" y="766"/>
                  <a:pt x="262" y="760"/>
                </a:cubicBezTo>
                <a:cubicBezTo>
                  <a:pt x="810" y="923"/>
                  <a:pt x="810" y="923"/>
                  <a:pt x="810" y="923"/>
                </a:cubicBezTo>
                <a:cubicBezTo>
                  <a:pt x="810" y="924"/>
                  <a:pt x="810" y="924"/>
                  <a:pt x="810" y="925"/>
                </a:cubicBezTo>
                <a:cubicBezTo>
                  <a:pt x="810" y="932"/>
                  <a:pt x="816" y="938"/>
                  <a:pt x="823" y="938"/>
                </a:cubicBezTo>
                <a:cubicBezTo>
                  <a:pt x="830" y="938"/>
                  <a:pt x="835" y="932"/>
                  <a:pt x="835" y="925"/>
                </a:cubicBezTo>
                <a:cubicBezTo>
                  <a:pt x="835" y="918"/>
                  <a:pt x="830" y="912"/>
                  <a:pt x="823" y="912"/>
                </a:cubicBezTo>
                <a:cubicBezTo>
                  <a:pt x="818" y="912"/>
                  <a:pt x="814" y="915"/>
                  <a:pt x="811" y="919"/>
                </a:cubicBezTo>
                <a:cubicBezTo>
                  <a:pt x="262" y="525"/>
                  <a:pt x="262" y="525"/>
                  <a:pt x="262" y="525"/>
                </a:cubicBezTo>
                <a:cubicBezTo>
                  <a:pt x="262" y="525"/>
                  <a:pt x="262" y="525"/>
                  <a:pt x="262" y="525"/>
                </a:cubicBezTo>
                <a:cubicBezTo>
                  <a:pt x="542" y="665"/>
                  <a:pt x="542" y="665"/>
                  <a:pt x="542" y="665"/>
                </a:cubicBezTo>
                <a:cubicBezTo>
                  <a:pt x="542" y="666"/>
                  <a:pt x="541" y="668"/>
                  <a:pt x="541" y="670"/>
                </a:cubicBezTo>
                <a:cubicBezTo>
                  <a:pt x="541" y="677"/>
                  <a:pt x="547" y="682"/>
                  <a:pt x="554" y="682"/>
                </a:cubicBezTo>
                <a:cubicBezTo>
                  <a:pt x="559" y="682"/>
                  <a:pt x="563" y="680"/>
                  <a:pt x="565" y="676"/>
                </a:cubicBezTo>
                <a:cubicBezTo>
                  <a:pt x="791" y="784"/>
                  <a:pt x="791" y="784"/>
                  <a:pt x="791" y="784"/>
                </a:cubicBezTo>
                <a:cubicBezTo>
                  <a:pt x="790" y="785"/>
                  <a:pt x="790" y="787"/>
                  <a:pt x="790" y="789"/>
                </a:cubicBezTo>
                <a:cubicBezTo>
                  <a:pt x="790" y="796"/>
                  <a:pt x="795" y="802"/>
                  <a:pt x="802" y="802"/>
                </a:cubicBezTo>
                <a:cubicBezTo>
                  <a:pt x="809" y="802"/>
                  <a:pt x="815" y="796"/>
                  <a:pt x="815" y="789"/>
                </a:cubicBezTo>
                <a:cubicBezTo>
                  <a:pt x="815" y="786"/>
                  <a:pt x="814" y="784"/>
                  <a:pt x="813" y="782"/>
                </a:cubicBezTo>
                <a:cubicBezTo>
                  <a:pt x="1083" y="485"/>
                  <a:pt x="1083" y="485"/>
                  <a:pt x="1083" y="485"/>
                </a:cubicBezTo>
                <a:cubicBezTo>
                  <a:pt x="1085" y="487"/>
                  <a:pt x="1088" y="488"/>
                  <a:pt x="1091" y="488"/>
                </a:cubicBezTo>
                <a:cubicBezTo>
                  <a:pt x="1098" y="488"/>
                  <a:pt x="1104" y="482"/>
                  <a:pt x="1104" y="475"/>
                </a:cubicBezTo>
                <a:cubicBezTo>
                  <a:pt x="1104" y="468"/>
                  <a:pt x="1098" y="462"/>
                  <a:pt x="1091" y="462"/>
                </a:cubicBezTo>
                <a:close/>
                <a:moveTo>
                  <a:pt x="1080" y="469"/>
                </a:moveTo>
                <a:cubicBezTo>
                  <a:pt x="763" y="319"/>
                  <a:pt x="763" y="319"/>
                  <a:pt x="763" y="319"/>
                </a:cubicBezTo>
                <a:cubicBezTo>
                  <a:pt x="768" y="310"/>
                  <a:pt x="768" y="310"/>
                  <a:pt x="768" y="310"/>
                </a:cubicBezTo>
                <a:cubicBezTo>
                  <a:pt x="769" y="311"/>
                  <a:pt x="771" y="312"/>
                  <a:pt x="773" y="312"/>
                </a:cubicBezTo>
                <a:cubicBezTo>
                  <a:pt x="781" y="312"/>
                  <a:pt x="786" y="306"/>
                  <a:pt x="786" y="299"/>
                </a:cubicBezTo>
                <a:cubicBezTo>
                  <a:pt x="786" y="295"/>
                  <a:pt x="784" y="291"/>
                  <a:pt x="780" y="288"/>
                </a:cubicBezTo>
                <a:cubicBezTo>
                  <a:pt x="834" y="185"/>
                  <a:pt x="834" y="185"/>
                  <a:pt x="834" y="185"/>
                </a:cubicBezTo>
                <a:cubicBezTo>
                  <a:pt x="1082" y="466"/>
                  <a:pt x="1082" y="466"/>
                  <a:pt x="1082" y="466"/>
                </a:cubicBezTo>
                <a:cubicBezTo>
                  <a:pt x="1081" y="467"/>
                  <a:pt x="1081" y="468"/>
                  <a:pt x="1080" y="469"/>
                </a:cubicBezTo>
                <a:close/>
                <a:moveTo>
                  <a:pt x="855" y="444"/>
                </a:moveTo>
                <a:cubicBezTo>
                  <a:pt x="676" y="465"/>
                  <a:pt x="676" y="465"/>
                  <a:pt x="676" y="465"/>
                </a:cubicBezTo>
                <a:cubicBezTo>
                  <a:pt x="703" y="420"/>
                  <a:pt x="703" y="420"/>
                  <a:pt x="703" y="420"/>
                </a:cubicBezTo>
                <a:cubicBezTo>
                  <a:pt x="740" y="357"/>
                  <a:pt x="740" y="357"/>
                  <a:pt x="740" y="357"/>
                </a:cubicBezTo>
                <a:cubicBezTo>
                  <a:pt x="857" y="437"/>
                  <a:pt x="857" y="437"/>
                  <a:pt x="857" y="437"/>
                </a:cubicBezTo>
                <a:cubicBezTo>
                  <a:pt x="856" y="438"/>
                  <a:pt x="855" y="441"/>
                  <a:pt x="855" y="443"/>
                </a:cubicBezTo>
                <a:cubicBezTo>
                  <a:pt x="855" y="443"/>
                  <a:pt x="855" y="444"/>
                  <a:pt x="855" y="444"/>
                </a:cubicBezTo>
                <a:close/>
                <a:moveTo>
                  <a:pt x="766" y="310"/>
                </a:moveTo>
                <a:cubicBezTo>
                  <a:pt x="761" y="319"/>
                  <a:pt x="761" y="319"/>
                  <a:pt x="761" y="319"/>
                </a:cubicBezTo>
                <a:cubicBezTo>
                  <a:pt x="746" y="311"/>
                  <a:pt x="746" y="311"/>
                  <a:pt x="746" y="311"/>
                </a:cubicBezTo>
                <a:cubicBezTo>
                  <a:pt x="762" y="305"/>
                  <a:pt x="762" y="305"/>
                  <a:pt x="762" y="305"/>
                </a:cubicBezTo>
                <a:cubicBezTo>
                  <a:pt x="763" y="307"/>
                  <a:pt x="764" y="308"/>
                  <a:pt x="766" y="310"/>
                </a:cubicBezTo>
                <a:close/>
                <a:moveTo>
                  <a:pt x="760" y="320"/>
                </a:moveTo>
                <a:cubicBezTo>
                  <a:pt x="740" y="355"/>
                  <a:pt x="740" y="355"/>
                  <a:pt x="740" y="355"/>
                </a:cubicBezTo>
                <a:cubicBezTo>
                  <a:pt x="702" y="330"/>
                  <a:pt x="702" y="330"/>
                  <a:pt x="702" y="330"/>
                </a:cubicBezTo>
                <a:cubicBezTo>
                  <a:pt x="744" y="312"/>
                  <a:pt x="744" y="312"/>
                  <a:pt x="744" y="312"/>
                </a:cubicBezTo>
                <a:lnTo>
                  <a:pt x="760" y="320"/>
                </a:lnTo>
                <a:close/>
                <a:moveTo>
                  <a:pt x="701" y="329"/>
                </a:moveTo>
                <a:cubicBezTo>
                  <a:pt x="525" y="209"/>
                  <a:pt x="525" y="209"/>
                  <a:pt x="525" y="209"/>
                </a:cubicBezTo>
                <a:cubicBezTo>
                  <a:pt x="525" y="209"/>
                  <a:pt x="525" y="209"/>
                  <a:pt x="525" y="209"/>
                </a:cubicBezTo>
                <a:cubicBezTo>
                  <a:pt x="742" y="311"/>
                  <a:pt x="742" y="311"/>
                  <a:pt x="742" y="311"/>
                </a:cubicBezTo>
                <a:lnTo>
                  <a:pt x="701" y="329"/>
                </a:lnTo>
                <a:close/>
                <a:moveTo>
                  <a:pt x="505" y="214"/>
                </a:moveTo>
                <a:cubicBezTo>
                  <a:pt x="507" y="215"/>
                  <a:pt x="510" y="217"/>
                  <a:pt x="513" y="217"/>
                </a:cubicBezTo>
                <a:cubicBezTo>
                  <a:pt x="518" y="217"/>
                  <a:pt x="522" y="214"/>
                  <a:pt x="524" y="211"/>
                </a:cubicBezTo>
                <a:cubicBezTo>
                  <a:pt x="699" y="329"/>
                  <a:pt x="699" y="329"/>
                  <a:pt x="699" y="329"/>
                </a:cubicBezTo>
                <a:cubicBezTo>
                  <a:pt x="259" y="513"/>
                  <a:pt x="259" y="513"/>
                  <a:pt x="259" y="513"/>
                </a:cubicBezTo>
                <a:cubicBezTo>
                  <a:pt x="259" y="512"/>
                  <a:pt x="258" y="511"/>
                  <a:pt x="257" y="511"/>
                </a:cubicBezTo>
                <a:cubicBezTo>
                  <a:pt x="493" y="228"/>
                  <a:pt x="493" y="228"/>
                  <a:pt x="493" y="228"/>
                </a:cubicBezTo>
                <a:lnTo>
                  <a:pt x="505" y="214"/>
                </a:lnTo>
                <a:close/>
                <a:moveTo>
                  <a:pt x="260" y="514"/>
                </a:moveTo>
                <a:cubicBezTo>
                  <a:pt x="701" y="330"/>
                  <a:pt x="701" y="330"/>
                  <a:pt x="701" y="330"/>
                </a:cubicBezTo>
                <a:cubicBezTo>
                  <a:pt x="739" y="356"/>
                  <a:pt x="739" y="356"/>
                  <a:pt x="739" y="356"/>
                </a:cubicBezTo>
                <a:cubicBezTo>
                  <a:pt x="701" y="420"/>
                  <a:pt x="701" y="420"/>
                  <a:pt x="701" y="420"/>
                </a:cubicBezTo>
                <a:cubicBezTo>
                  <a:pt x="674" y="466"/>
                  <a:pt x="674" y="466"/>
                  <a:pt x="674" y="466"/>
                </a:cubicBezTo>
                <a:cubicBezTo>
                  <a:pt x="261" y="515"/>
                  <a:pt x="261" y="515"/>
                  <a:pt x="261" y="515"/>
                </a:cubicBezTo>
                <a:cubicBezTo>
                  <a:pt x="261" y="515"/>
                  <a:pt x="261" y="514"/>
                  <a:pt x="260" y="514"/>
                </a:cubicBezTo>
                <a:close/>
                <a:moveTo>
                  <a:pt x="566" y="665"/>
                </a:moveTo>
                <a:cubicBezTo>
                  <a:pt x="565" y="662"/>
                  <a:pt x="563" y="661"/>
                  <a:pt x="562" y="659"/>
                </a:cubicBezTo>
                <a:cubicBezTo>
                  <a:pt x="675" y="467"/>
                  <a:pt x="675" y="467"/>
                  <a:pt x="675" y="467"/>
                </a:cubicBezTo>
                <a:cubicBezTo>
                  <a:pt x="855" y="445"/>
                  <a:pt x="855" y="445"/>
                  <a:pt x="855" y="445"/>
                </a:cubicBezTo>
                <a:cubicBezTo>
                  <a:pt x="857" y="451"/>
                  <a:pt x="862" y="456"/>
                  <a:pt x="868" y="456"/>
                </a:cubicBezTo>
                <a:cubicBezTo>
                  <a:pt x="875" y="456"/>
                  <a:pt x="881" y="450"/>
                  <a:pt x="881" y="443"/>
                </a:cubicBezTo>
                <a:cubicBezTo>
                  <a:pt x="881" y="436"/>
                  <a:pt x="875" y="430"/>
                  <a:pt x="868" y="430"/>
                </a:cubicBezTo>
                <a:cubicBezTo>
                  <a:pt x="864" y="430"/>
                  <a:pt x="860" y="432"/>
                  <a:pt x="858" y="435"/>
                </a:cubicBezTo>
                <a:cubicBezTo>
                  <a:pt x="741" y="356"/>
                  <a:pt x="741" y="356"/>
                  <a:pt x="741" y="356"/>
                </a:cubicBezTo>
                <a:cubicBezTo>
                  <a:pt x="762" y="320"/>
                  <a:pt x="762" y="320"/>
                  <a:pt x="762" y="320"/>
                </a:cubicBezTo>
                <a:cubicBezTo>
                  <a:pt x="1080" y="470"/>
                  <a:pt x="1080" y="470"/>
                  <a:pt x="1080" y="470"/>
                </a:cubicBezTo>
                <a:cubicBezTo>
                  <a:pt x="1079" y="472"/>
                  <a:pt x="1079" y="473"/>
                  <a:pt x="1079" y="475"/>
                </a:cubicBezTo>
                <a:cubicBezTo>
                  <a:pt x="1079" y="476"/>
                  <a:pt x="1079" y="477"/>
                  <a:pt x="1079" y="479"/>
                </a:cubicBezTo>
                <a:cubicBezTo>
                  <a:pt x="786" y="585"/>
                  <a:pt x="786" y="585"/>
                  <a:pt x="786" y="585"/>
                </a:cubicBezTo>
                <a:lnTo>
                  <a:pt x="566" y="665"/>
                </a:lnTo>
                <a:close/>
                <a:moveTo>
                  <a:pt x="863" y="131"/>
                </a:moveTo>
                <a:cubicBezTo>
                  <a:pt x="864" y="132"/>
                  <a:pt x="866" y="132"/>
                  <a:pt x="868" y="132"/>
                </a:cubicBezTo>
                <a:cubicBezTo>
                  <a:pt x="870" y="132"/>
                  <a:pt x="872" y="131"/>
                  <a:pt x="874" y="130"/>
                </a:cubicBezTo>
                <a:cubicBezTo>
                  <a:pt x="1084" y="465"/>
                  <a:pt x="1084" y="465"/>
                  <a:pt x="1084" y="465"/>
                </a:cubicBezTo>
                <a:cubicBezTo>
                  <a:pt x="1084" y="465"/>
                  <a:pt x="1084" y="465"/>
                  <a:pt x="1083" y="465"/>
                </a:cubicBezTo>
                <a:cubicBezTo>
                  <a:pt x="835" y="184"/>
                  <a:pt x="835" y="184"/>
                  <a:pt x="835" y="184"/>
                </a:cubicBezTo>
                <a:lnTo>
                  <a:pt x="863" y="131"/>
                </a:lnTo>
                <a:close/>
                <a:moveTo>
                  <a:pt x="779" y="288"/>
                </a:moveTo>
                <a:cubicBezTo>
                  <a:pt x="777" y="287"/>
                  <a:pt x="775" y="286"/>
                  <a:pt x="773" y="286"/>
                </a:cubicBezTo>
                <a:cubicBezTo>
                  <a:pt x="766" y="286"/>
                  <a:pt x="761" y="292"/>
                  <a:pt x="761" y="299"/>
                </a:cubicBezTo>
                <a:cubicBezTo>
                  <a:pt x="761" y="301"/>
                  <a:pt x="761" y="302"/>
                  <a:pt x="761" y="303"/>
                </a:cubicBezTo>
                <a:cubicBezTo>
                  <a:pt x="744" y="311"/>
                  <a:pt x="744" y="311"/>
                  <a:pt x="744" y="311"/>
                </a:cubicBezTo>
                <a:cubicBezTo>
                  <a:pt x="525" y="207"/>
                  <a:pt x="525" y="207"/>
                  <a:pt x="525" y="207"/>
                </a:cubicBezTo>
                <a:cubicBezTo>
                  <a:pt x="526" y="206"/>
                  <a:pt x="526" y="205"/>
                  <a:pt x="526" y="204"/>
                </a:cubicBezTo>
                <a:cubicBezTo>
                  <a:pt x="526" y="200"/>
                  <a:pt x="524" y="196"/>
                  <a:pt x="521" y="194"/>
                </a:cubicBezTo>
                <a:cubicBezTo>
                  <a:pt x="673" y="2"/>
                  <a:pt x="673" y="2"/>
                  <a:pt x="673" y="2"/>
                </a:cubicBezTo>
                <a:cubicBezTo>
                  <a:pt x="833" y="184"/>
                  <a:pt x="833" y="184"/>
                  <a:pt x="833" y="184"/>
                </a:cubicBezTo>
                <a:lnTo>
                  <a:pt x="779" y="288"/>
                </a:lnTo>
                <a:close/>
                <a:moveTo>
                  <a:pt x="502" y="199"/>
                </a:moveTo>
                <a:cubicBezTo>
                  <a:pt x="502" y="199"/>
                  <a:pt x="501" y="199"/>
                  <a:pt x="501" y="200"/>
                </a:cubicBezTo>
                <a:cubicBezTo>
                  <a:pt x="161" y="139"/>
                  <a:pt x="161" y="139"/>
                  <a:pt x="161" y="139"/>
                </a:cubicBezTo>
                <a:cubicBezTo>
                  <a:pt x="161" y="138"/>
                  <a:pt x="161" y="138"/>
                  <a:pt x="161" y="137"/>
                </a:cubicBezTo>
                <a:cubicBezTo>
                  <a:pt x="161" y="130"/>
                  <a:pt x="155" y="124"/>
                  <a:pt x="148" y="124"/>
                </a:cubicBezTo>
                <a:cubicBezTo>
                  <a:pt x="145" y="124"/>
                  <a:pt x="142" y="126"/>
                  <a:pt x="139" y="128"/>
                </a:cubicBezTo>
                <a:cubicBezTo>
                  <a:pt x="19" y="4"/>
                  <a:pt x="19" y="4"/>
                  <a:pt x="19" y="4"/>
                </a:cubicBezTo>
                <a:lnTo>
                  <a:pt x="502" y="199"/>
                </a:lnTo>
                <a:close/>
                <a:moveTo>
                  <a:pt x="61" y="489"/>
                </a:moveTo>
                <a:cubicBezTo>
                  <a:pt x="59" y="487"/>
                  <a:pt x="57" y="485"/>
                  <a:pt x="54" y="484"/>
                </a:cubicBezTo>
                <a:cubicBezTo>
                  <a:pt x="145" y="150"/>
                  <a:pt x="145" y="150"/>
                  <a:pt x="145" y="150"/>
                </a:cubicBezTo>
                <a:cubicBezTo>
                  <a:pt x="146" y="150"/>
                  <a:pt x="147" y="150"/>
                  <a:pt x="148" y="150"/>
                </a:cubicBezTo>
                <a:cubicBezTo>
                  <a:pt x="154" y="150"/>
                  <a:pt x="159" y="146"/>
                  <a:pt x="160" y="140"/>
                </a:cubicBezTo>
                <a:cubicBezTo>
                  <a:pt x="501" y="201"/>
                  <a:pt x="501" y="201"/>
                  <a:pt x="501" y="201"/>
                </a:cubicBezTo>
                <a:cubicBezTo>
                  <a:pt x="501" y="202"/>
                  <a:pt x="500" y="203"/>
                  <a:pt x="500" y="204"/>
                </a:cubicBezTo>
                <a:cubicBezTo>
                  <a:pt x="500" y="206"/>
                  <a:pt x="501" y="208"/>
                  <a:pt x="502" y="209"/>
                </a:cubicBezTo>
                <a:lnTo>
                  <a:pt x="61" y="489"/>
                </a:lnTo>
                <a:close/>
                <a:moveTo>
                  <a:pt x="2" y="735"/>
                </a:moveTo>
                <a:cubicBezTo>
                  <a:pt x="239" y="528"/>
                  <a:pt x="239" y="528"/>
                  <a:pt x="239" y="528"/>
                </a:cubicBezTo>
                <a:cubicBezTo>
                  <a:pt x="241" y="531"/>
                  <a:pt x="245" y="534"/>
                  <a:pt x="249" y="534"/>
                </a:cubicBezTo>
                <a:cubicBezTo>
                  <a:pt x="252" y="744"/>
                  <a:pt x="252" y="744"/>
                  <a:pt x="252" y="744"/>
                </a:cubicBezTo>
                <a:cubicBezTo>
                  <a:pt x="251" y="744"/>
                  <a:pt x="251" y="744"/>
                  <a:pt x="250" y="744"/>
                </a:cubicBezTo>
                <a:cubicBezTo>
                  <a:pt x="244" y="744"/>
                  <a:pt x="238" y="749"/>
                  <a:pt x="237" y="755"/>
                </a:cubicBezTo>
                <a:lnTo>
                  <a:pt x="2" y="735"/>
                </a:lnTo>
                <a:close/>
                <a:moveTo>
                  <a:pt x="811" y="920"/>
                </a:moveTo>
                <a:cubicBezTo>
                  <a:pt x="811" y="921"/>
                  <a:pt x="810" y="921"/>
                  <a:pt x="810" y="922"/>
                </a:cubicBezTo>
                <a:cubicBezTo>
                  <a:pt x="262" y="759"/>
                  <a:pt x="262" y="759"/>
                  <a:pt x="262" y="759"/>
                </a:cubicBezTo>
                <a:cubicBezTo>
                  <a:pt x="263" y="758"/>
                  <a:pt x="263" y="758"/>
                  <a:pt x="263" y="757"/>
                </a:cubicBezTo>
                <a:cubicBezTo>
                  <a:pt x="263" y="751"/>
                  <a:pt x="259" y="746"/>
                  <a:pt x="253" y="744"/>
                </a:cubicBezTo>
                <a:cubicBezTo>
                  <a:pt x="251" y="534"/>
                  <a:pt x="251" y="534"/>
                  <a:pt x="251" y="534"/>
                </a:cubicBezTo>
                <a:cubicBezTo>
                  <a:pt x="255" y="534"/>
                  <a:pt x="259" y="531"/>
                  <a:pt x="261" y="527"/>
                </a:cubicBezTo>
                <a:lnTo>
                  <a:pt x="811" y="920"/>
                </a:lnTo>
                <a:close/>
                <a:moveTo>
                  <a:pt x="263" y="523"/>
                </a:moveTo>
                <a:cubicBezTo>
                  <a:pt x="263" y="522"/>
                  <a:pt x="263" y="522"/>
                  <a:pt x="263" y="521"/>
                </a:cubicBezTo>
                <a:cubicBezTo>
                  <a:pt x="263" y="520"/>
                  <a:pt x="262" y="518"/>
                  <a:pt x="262" y="517"/>
                </a:cubicBezTo>
                <a:cubicBezTo>
                  <a:pt x="673" y="467"/>
                  <a:pt x="673" y="467"/>
                  <a:pt x="673" y="467"/>
                </a:cubicBezTo>
                <a:cubicBezTo>
                  <a:pt x="560" y="658"/>
                  <a:pt x="560" y="658"/>
                  <a:pt x="560" y="658"/>
                </a:cubicBezTo>
                <a:cubicBezTo>
                  <a:pt x="558" y="657"/>
                  <a:pt x="556" y="657"/>
                  <a:pt x="554" y="657"/>
                </a:cubicBezTo>
                <a:cubicBezTo>
                  <a:pt x="549" y="657"/>
                  <a:pt x="545" y="660"/>
                  <a:pt x="543" y="663"/>
                </a:cubicBezTo>
                <a:lnTo>
                  <a:pt x="263" y="523"/>
                </a:lnTo>
                <a:close/>
                <a:moveTo>
                  <a:pt x="802" y="777"/>
                </a:moveTo>
                <a:cubicBezTo>
                  <a:pt x="798" y="777"/>
                  <a:pt x="794" y="779"/>
                  <a:pt x="792" y="782"/>
                </a:cubicBezTo>
                <a:cubicBezTo>
                  <a:pt x="566" y="675"/>
                  <a:pt x="566" y="675"/>
                  <a:pt x="566" y="675"/>
                </a:cubicBezTo>
                <a:cubicBezTo>
                  <a:pt x="567" y="673"/>
                  <a:pt x="567" y="671"/>
                  <a:pt x="567" y="670"/>
                </a:cubicBezTo>
                <a:cubicBezTo>
                  <a:pt x="567" y="668"/>
                  <a:pt x="567" y="667"/>
                  <a:pt x="566" y="666"/>
                </a:cubicBezTo>
                <a:cubicBezTo>
                  <a:pt x="777" y="590"/>
                  <a:pt x="777" y="590"/>
                  <a:pt x="777" y="590"/>
                </a:cubicBezTo>
                <a:cubicBezTo>
                  <a:pt x="1080" y="480"/>
                  <a:pt x="1080" y="480"/>
                  <a:pt x="1080" y="480"/>
                </a:cubicBezTo>
                <a:cubicBezTo>
                  <a:pt x="1080" y="481"/>
                  <a:pt x="1081" y="483"/>
                  <a:pt x="1082" y="484"/>
                </a:cubicBezTo>
                <a:cubicBezTo>
                  <a:pt x="812" y="781"/>
                  <a:pt x="812" y="781"/>
                  <a:pt x="812" y="781"/>
                </a:cubicBezTo>
                <a:cubicBezTo>
                  <a:pt x="809" y="778"/>
                  <a:pt x="806" y="777"/>
                  <a:pt x="802" y="777"/>
                </a:cubicBezTo>
                <a:close/>
              </a:path>
            </a:pathLst>
          </a:custGeom>
          <a:solidFill>
            <a:schemeClr val="bg1">
              <a:alpha val="33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pic>
        <p:nvPicPr>
          <p:cNvPr id="22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3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1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6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1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 animBg="1"/>
      <p:bldP spid="7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原创设计师QQ69613753    _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" b="14877"/>
          <a:stretch/>
        </p:blipFill>
        <p:spPr>
          <a:xfrm flipH="1">
            <a:off x="-18730" y="1"/>
            <a:ext cx="12207111" cy="6866500"/>
          </a:xfrm>
          <a:prstGeom prst="rect">
            <a:avLst/>
          </a:prstGeom>
        </p:spPr>
      </p:pic>
      <p:grpSp>
        <p:nvGrpSpPr>
          <p:cNvPr id="8" name="原创设计师QQ69613753    _2"/>
          <p:cNvGrpSpPr/>
          <p:nvPr/>
        </p:nvGrpSpPr>
        <p:grpSpPr>
          <a:xfrm>
            <a:off x="-18730" y="2455259"/>
            <a:ext cx="10628079" cy="4402741"/>
            <a:chOff x="-18730" y="2455259"/>
            <a:chExt cx="10628079" cy="4402741"/>
          </a:xfrm>
        </p:grpSpPr>
        <p:sp>
          <p:nvSpPr>
            <p:cNvPr id="4" name="Shape 156"/>
            <p:cNvSpPr/>
            <p:nvPr/>
          </p:nvSpPr>
          <p:spPr>
            <a:xfrm>
              <a:off x="-18730" y="2868215"/>
              <a:ext cx="10628079" cy="39897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1" h="18162" extrusionOk="0">
                  <a:moveTo>
                    <a:pt x="0" y="2007"/>
                  </a:moveTo>
                  <a:lnTo>
                    <a:pt x="0" y="18162"/>
                  </a:lnTo>
                  <a:lnTo>
                    <a:pt x="20728" y="18162"/>
                  </a:lnTo>
                  <a:cubicBezTo>
                    <a:pt x="21600" y="2933"/>
                    <a:pt x="15438" y="9748"/>
                    <a:pt x="11751" y="2674"/>
                  </a:cubicBezTo>
                  <a:cubicBezTo>
                    <a:pt x="8567" y="-3438"/>
                    <a:pt x="6374" y="2667"/>
                    <a:pt x="4197" y="3937"/>
                  </a:cubicBezTo>
                  <a:cubicBezTo>
                    <a:pt x="1396" y="5570"/>
                    <a:pt x="0" y="2007"/>
                    <a:pt x="0" y="2007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/>
            </a:p>
          </p:txBody>
        </p:sp>
        <p:sp>
          <p:nvSpPr>
            <p:cNvPr id="5" name="Shape 157"/>
            <p:cNvSpPr/>
            <p:nvPr/>
          </p:nvSpPr>
          <p:spPr>
            <a:xfrm>
              <a:off x="-13092" y="2455259"/>
              <a:ext cx="3288509" cy="13753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187" extrusionOk="0">
                  <a:moveTo>
                    <a:pt x="0" y="0"/>
                  </a:moveTo>
                  <a:lnTo>
                    <a:pt x="0" y="11247"/>
                  </a:lnTo>
                  <a:cubicBezTo>
                    <a:pt x="4449" y="17205"/>
                    <a:pt x="11449" y="21600"/>
                    <a:pt x="21600" y="9539"/>
                  </a:cubicBezTo>
                  <a:cubicBezTo>
                    <a:pt x="11455" y="20381"/>
                    <a:pt x="2428" y="1427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/>
            </a:p>
          </p:txBody>
        </p:sp>
      </p:grpSp>
      <p:sp>
        <p:nvSpPr>
          <p:cNvPr id="10" name="原创设计师QQ69613753    _3"/>
          <p:cNvSpPr/>
          <p:nvPr/>
        </p:nvSpPr>
        <p:spPr>
          <a:xfrm flipH="1">
            <a:off x="1563921" y="2868215"/>
            <a:ext cx="10628079" cy="39897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11" h="18162" extrusionOk="0">
                <a:moveTo>
                  <a:pt x="0" y="2007"/>
                </a:moveTo>
                <a:lnTo>
                  <a:pt x="0" y="18162"/>
                </a:lnTo>
                <a:lnTo>
                  <a:pt x="20728" y="18162"/>
                </a:lnTo>
                <a:cubicBezTo>
                  <a:pt x="21600" y="2933"/>
                  <a:pt x="15438" y="9748"/>
                  <a:pt x="11751" y="2674"/>
                </a:cubicBezTo>
                <a:cubicBezTo>
                  <a:pt x="8567" y="-3438"/>
                  <a:pt x="6374" y="2667"/>
                  <a:pt x="4197" y="3937"/>
                </a:cubicBezTo>
                <a:cubicBezTo>
                  <a:pt x="1396" y="5570"/>
                  <a:pt x="0" y="2007"/>
                  <a:pt x="0" y="2007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1" name="原创设计师QQ69613753    _4"/>
          <p:cNvSpPr/>
          <p:nvPr/>
        </p:nvSpPr>
        <p:spPr>
          <a:xfrm flipH="1">
            <a:off x="8897853" y="2455259"/>
            <a:ext cx="3288509" cy="1375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87" extrusionOk="0">
                <a:moveTo>
                  <a:pt x="0" y="0"/>
                </a:moveTo>
                <a:lnTo>
                  <a:pt x="0" y="11247"/>
                </a:lnTo>
                <a:cubicBezTo>
                  <a:pt x="4449" y="17205"/>
                  <a:pt x="11449" y="21600"/>
                  <a:pt x="21600" y="9539"/>
                </a:cubicBezTo>
                <a:cubicBezTo>
                  <a:pt x="11455" y="20381"/>
                  <a:pt x="2428" y="14276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2" name="原创设计师QQ69613753    _5"/>
          <p:cNvSpPr/>
          <p:nvPr/>
        </p:nvSpPr>
        <p:spPr>
          <a:xfrm flipH="1">
            <a:off x="4908015" y="3987424"/>
            <a:ext cx="2375971" cy="9787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</a:rPr>
              <a:t>认识我们</a:t>
            </a:r>
            <a:endParaRPr lang="en-US" altLang="zh-CN" sz="2800" b="1" dirty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en-US" altLang="zh-CN" sz="2000" dirty="0">
                <a:solidFill>
                  <a:schemeClr val="bg1"/>
                </a:solidFill>
                <a:effectLst/>
              </a:rPr>
              <a:t>COMPANY PROFILE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3" name="原创设计师QQ69613753    _6"/>
          <p:cNvSpPr/>
          <p:nvPr/>
        </p:nvSpPr>
        <p:spPr>
          <a:xfrm flipH="1">
            <a:off x="4204249" y="5351459"/>
            <a:ext cx="3783503" cy="6181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为客户提供有效服务，是我们工作的方向和价值评价的标尺，成就客户就是成就我们自己</a:t>
            </a:r>
            <a:endParaRPr lang="en-US" altLang="zh-CN" sz="12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4" name="原创设计师QQ69613753    _7"/>
          <p:cNvCxnSpPr/>
          <p:nvPr/>
        </p:nvCxnSpPr>
        <p:spPr>
          <a:xfrm flipH="1">
            <a:off x="5772000" y="5120006"/>
            <a:ext cx="648000" cy="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608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5" name="原创设计师QQ69613753    _2"/>
          <p:cNvSpPr/>
          <p:nvPr/>
        </p:nvSpPr>
        <p:spPr>
          <a:xfrm>
            <a:off x="266700" y="4416882"/>
            <a:ext cx="1165859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6" name="原创设计师QQ69613753    _3"/>
          <p:cNvPicPr>
            <a:picLocks noChangeAspect="1"/>
          </p:cNvPicPr>
          <p:nvPr/>
        </p:nvPicPr>
        <p:blipFill rotWithShape="1">
          <a:blip r:embed="rId3"/>
          <a:srcRect l="432" t="16677" r="432" b="20893"/>
          <a:stretch/>
        </p:blipFill>
        <p:spPr>
          <a:xfrm>
            <a:off x="266700" y="1220237"/>
            <a:ext cx="11658600" cy="3212063"/>
          </a:xfrm>
          <a:prstGeom prst="rect">
            <a:avLst/>
          </a:prstGeom>
        </p:spPr>
      </p:pic>
      <p:sp>
        <p:nvSpPr>
          <p:cNvPr id="37" name="原创设计师QQ69613753    _4"/>
          <p:cNvSpPr/>
          <p:nvPr/>
        </p:nvSpPr>
        <p:spPr>
          <a:xfrm rot="5400000">
            <a:off x="386349" y="1100588"/>
            <a:ext cx="355780" cy="595078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原创设计师QQ69613753    _5"/>
          <p:cNvSpPr/>
          <p:nvPr/>
        </p:nvSpPr>
        <p:spPr>
          <a:xfrm rot="16200000" flipH="1">
            <a:off x="11449869" y="1100587"/>
            <a:ext cx="355780" cy="595080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原创设计师QQ69613753    _6"/>
          <p:cNvGrpSpPr/>
          <p:nvPr/>
        </p:nvGrpSpPr>
        <p:grpSpPr>
          <a:xfrm>
            <a:off x="5713016" y="4211546"/>
            <a:ext cx="765969" cy="101600"/>
            <a:chOff x="5713016" y="4211546"/>
            <a:chExt cx="765969" cy="101600"/>
          </a:xfrm>
        </p:grpSpPr>
        <p:sp>
          <p:nvSpPr>
            <p:cNvPr id="40" name="椭圆 39"/>
            <p:cNvSpPr/>
            <p:nvPr/>
          </p:nvSpPr>
          <p:spPr>
            <a:xfrm>
              <a:off x="5713016" y="4211546"/>
              <a:ext cx="101600" cy="101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254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5934472" y="4211546"/>
              <a:ext cx="101600" cy="101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innerShdw blurRad="254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6155928" y="4211546"/>
              <a:ext cx="101600" cy="101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254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>
              <a:off x="6377385" y="4211546"/>
              <a:ext cx="101600" cy="101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254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原创设计师QQ69613753    _7"/>
          <p:cNvSpPr>
            <a:spLocks noEditPoints="1"/>
          </p:cNvSpPr>
          <p:nvPr/>
        </p:nvSpPr>
        <p:spPr bwMode="auto">
          <a:xfrm flipH="1">
            <a:off x="7948694" y="1324763"/>
            <a:ext cx="3876361" cy="3298841"/>
          </a:xfrm>
          <a:custGeom>
            <a:avLst/>
            <a:gdLst>
              <a:gd name="T0" fmla="*/ 881 w 1104"/>
              <a:gd name="T1" fmla="*/ 119 h 938"/>
              <a:gd name="T2" fmla="*/ 834 w 1104"/>
              <a:gd name="T3" fmla="*/ 182 h 938"/>
              <a:gd name="T4" fmla="*/ 513 w 1104"/>
              <a:gd name="T5" fmla="*/ 191 h 938"/>
              <a:gd name="T6" fmla="*/ 17 w 1104"/>
              <a:gd name="T7" fmla="*/ 1 h 938"/>
              <a:gd name="T8" fmla="*/ 16 w 1104"/>
              <a:gd name="T9" fmla="*/ 2 h 938"/>
              <a:gd name="T10" fmla="*/ 135 w 1104"/>
              <a:gd name="T11" fmla="*/ 137 h 938"/>
              <a:gd name="T12" fmla="*/ 37 w 1104"/>
              <a:gd name="T13" fmla="*/ 496 h 938"/>
              <a:gd name="T14" fmla="*/ 502 w 1104"/>
              <a:gd name="T15" fmla="*/ 210 h 938"/>
              <a:gd name="T16" fmla="*/ 250 w 1104"/>
              <a:gd name="T17" fmla="*/ 509 h 938"/>
              <a:gd name="T18" fmla="*/ 1 w 1104"/>
              <a:gd name="T19" fmla="*/ 735 h 938"/>
              <a:gd name="T20" fmla="*/ 250 w 1104"/>
              <a:gd name="T21" fmla="*/ 770 h 938"/>
              <a:gd name="T22" fmla="*/ 823 w 1104"/>
              <a:gd name="T23" fmla="*/ 938 h 938"/>
              <a:gd name="T24" fmla="*/ 262 w 1104"/>
              <a:gd name="T25" fmla="*/ 525 h 938"/>
              <a:gd name="T26" fmla="*/ 554 w 1104"/>
              <a:gd name="T27" fmla="*/ 682 h 938"/>
              <a:gd name="T28" fmla="*/ 802 w 1104"/>
              <a:gd name="T29" fmla="*/ 802 h 938"/>
              <a:gd name="T30" fmla="*/ 1091 w 1104"/>
              <a:gd name="T31" fmla="*/ 488 h 938"/>
              <a:gd name="T32" fmla="*/ 763 w 1104"/>
              <a:gd name="T33" fmla="*/ 319 h 938"/>
              <a:gd name="T34" fmla="*/ 780 w 1104"/>
              <a:gd name="T35" fmla="*/ 288 h 938"/>
              <a:gd name="T36" fmla="*/ 855 w 1104"/>
              <a:gd name="T37" fmla="*/ 444 h 938"/>
              <a:gd name="T38" fmla="*/ 857 w 1104"/>
              <a:gd name="T39" fmla="*/ 437 h 938"/>
              <a:gd name="T40" fmla="*/ 761 w 1104"/>
              <a:gd name="T41" fmla="*/ 319 h 938"/>
              <a:gd name="T42" fmla="*/ 760 w 1104"/>
              <a:gd name="T43" fmla="*/ 320 h 938"/>
              <a:gd name="T44" fmla="*/ 760 w 1104"/>
              <a:gd name="T45" fmla="*/ 320 h 938"/>
              <a:gd name="T46" fmla="*/ 742 w 1104"/>
              <a:gd name="T47" fmla="*/ 311 h 938"/>
              <a:gd name="T48" fmla="*/ 524 w 1104"/>
              <a:gd name="T49" fmla="*/ 211 h 938"/>
              <a:gd name="T50" fmla="*/ 493 w 1104"/>
              <a:gd name="T51" fmla="*/ 228 h 938"/>
              <a:gd name="T52" fmla="*/ 739 w 1104"/>
              <a:gd name="T53" fmla="*/ 356 h 938"/>
              <a:gd name="T54" fmla="*/ 260 w 1104"/>
              <a:gd name="T55" fmla="*/ 514 h 938"/>
              <a:gd name="T56" fmla="*/ 855 w 1104"/>
              <a:gd name="T57" fmla="*/ 445 h 938"/>
              <a:gd name="T58" fmla="*/ 858 w 1104"/>
              <a:gd name="T59" fmla="*/ 435 h 938"/>
              <a:gd name="T60" fmla="*/ 1079 w 1104"/>
              <a:gd name="T61" fmla="*/ 475 h 938"/>
              <a:gd name="T62" fmla="*/ 863 w 1104"/>
              <a:gd name="T63" fmla="*/ 131 h 938"/>
              <a:gd name="T64" fmla="*/ 1083 w 1104"/>
              <a:gd name="T65" fmla="*/ 465 h 938"/>
              <a:gd name="T66" fmla="*/ 773 w 1104"/>
              <a:gd name="T67" fmla="*/ 286 h 938"/>
              <a:gd name="T68" fmla="*/ 525 w 1104"/>
              <a:gd name="T69" fmla="*/ 207 h 938"/>
              <a:gd name="T70" fmla="*/ 833 w 1104"/>
              <a:gd name="T71" fmla="*/ 184 h 938"/>
              <a:gd name="T72" fmla="*/ 161 w 1104"/>
              <a:gd name="T73" fmla="*/ 139 h 938"/>
              <a:gd name="T74" fmla="*/ 19 w 1104"/>
              <a:gd name="T75" fmla="*/ 4 h 938"/>
              <a:gd name="T76" fmla="*/ 145 w 1104"/>
              <a:gd name="T77" fmla="*/ 150 h 938"/>
              <a:gd name="T78" fmla="*/ 500 w 1104"/>
              <a:gd name="T79" fmla="*/ 204 h 938"/>
              <a:gd name="T80" fmla="*/ 239 w 1104"/>
              <a:gd name="T81" fmla="*/ 528 h 938"/>
              <a:gd name="T82" fmla="*/ 237 w 1104"/>
              <a:gd name="T83" fmla="*/ 755 h 938"/>
              <a:gd name="T84" fmla="*/ 262 w 1104"/>
              <a:gd name="T85" fmla="*/ 759 h 938"/>
              <a:gd name="T86" fmla="*/ 261 w 1104"/>
              <a:gd name="T87" fmla="*/ 527 h 938"/>
              <a:gd name="T88" fmla="*/ 262 w 1104"/>
              <a:gd name="T89" fmla="*/ 517 h 938"/>
              <a:gd name="T90" fmla="*/ 543 w 1104"/>
              <a:gd name="T91" fmla="*/ 663 h 938"/>
              <a:gd name="T92" fmla="*/ 566 w 1104"/>
              <a:gd name="T93" fmla="*/ 675 h 938"/>
              <a:gd name="T94" fmla="*/ 1080 w 1104"/>
              <a:gd name="T95" fmla="*/ 480 h 9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104" h="938">
                <a:moveTo>
                  <a:pt x="1091" y="462"/>
                </a:moveTo>
                <a:cubicBezTo>
                  <a:pt x="1089" y="462"/>
                  <a:pt x="1087" y="463"/>
                  <a:pt x="1085" y="464"/>
                </a:cubicBezTo>
                <a:cubicBezTo>
                  <a:pt x="875" y="130"/>
                  <a:pt x="875" y="130"/>
                  <a:pt x="875" y="130"/>
                </a:cubicBezTo>
                <a:cubicBezTo>
                  <a:pt x="879" y="127"/>
                  <a:pt x="881" y="123"/>
                  <a:pt x="881" y="119"/>
                </a:cubicBezTo>
                <a:cubicBezTo>
                  <a:pt x="881" y="112"/>
                  <a:pt x="875" y="106"/>
                  <a:pt x="868" y="106"/>
                </a:cubicBezTo>
                <a:cubicBezTo>
                  <a:pt x="861" y="106"/>
                  <a:pt x="855" y="112"/>
                  <a:pt x="855" y="119"/>
                </a:cubicBezTo>
                <a:cubicBezTo>
                  <a:pt x="855" y="124"/>
                  <a:pt x="858" y="128"/>
                  <a:pt x="861" y="130"/>
                </a:cubicBezTo>
                <a:cubicBezTo>
                  <a:pt x="834" y="182"/>
                  <a:pt x="834" y="182"/>
                  <a:pt x="834" y="182"/>
                </a:cubicBezTo>
                <a:cubicBezTo>
                  <a:pt x="674" y="1"/>
                  <a:pt x="674" y="1"/>
                  <a:pt x="674" y="1"/>
                </a:cubicBezTo>
                <a:cubicBezTo>
                  <a:pt x="673" y="0"/>
                  <a:pt x="673" y="0"/>
                  <a:pt x="673" y="0"/>
                </a:cubicBezTo>
                <a:cubicBezTo>
                  <a:pt x="520" y="193"/>
                  <a:pt x="520" y="193"/>
                  <a:pt x="520" y="193"/>
                </a:cubicBezTo>
                <a:cubicBezTo>
                  <a:pt x="518" y="192"/>
                  <a:pt x="516" y="191"/>
                  <a:pt x="513" y="191"/>
                </a:cubicBezTo>
                <a:cubicBezTo>
                  <a:pt x="509" y="191"/>
                  <a:pt x="505" y="194"/>
                  <a:pt x="502" y="197"/>
                </a:cubicBezTo>
                <a:cubicBezTo>
                  <a:pt x="17" y="1"/>
                  <a:pt x="17" y="1"/>
                  <a:pt x="17" y="1"/>
                </a:cubicBezTo>
                <a:cubicBezTo>
                  <a:pt x="17" y="1"/>
                  <a:pt x="17" y="1"/>
                  <a:pt x="17" y="1"/>
                </a:cubicBezTo>
                <a:cubicBezTo>
                  <a:pt x="17" y="1"/>
                  <a:pt x="17" y="1"/>
                  <a:pt x="17" y="1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38" y="129"/>
                  <a:pt x="138" y="129"/>
                  <a:pt x="138" y="129"/>
                </a:cubicBezTo>
                <a:cubicBezTo>
                  <a:pt x="136" y="131"/>
                  <a:pt x="135" y="134"/>
                  <a:pt x="135" y="137"/>
                </a:cubicBezTo>
                <a:cubicBezTo>
                  <a:pt x="135" y="143"/>
                  <a:pt x="139" y="147"/>
                  <a:pt x="144" y="149"/>
                </a:cubicBezTo>
                <a:cubicBezTo>
                  <a:pt x="52" y="484"/>
                  <a:pt x="52" y="484"/>
                  <a:pt x="52" y="484"/>
                </a:cubicBezTo>
                <a:cubicBezTo>
                  <a:pt x="52" y="484"/>
                  <a:pt x="51" y="483"/>
                  <a:pt x="50" y="483"/>
                </a:cubicBezTo>
                <a:cubicBezTo>
                  <a:pt x="43" y="483"/>
                  <a:pt x="37" y="489"/>
                  <a:pt x="37" y="496"/>
                </a:cubicBezTo>
                <a:cubicBezTo>
                  <a:pt x="37" y="503"/>
                  <a:pt x="43" y="509"/>
                  <a:pt x="50" y="509"/>
                </a:cubicBezTo>
                <a:cubicBezTo>
                  <a:pt x="57" y="509"/>
                  <a:pt x="63" y="503"/>
                  <a:pt x="63" y="496"/>
                </a:cubicBezTo>
                <a:cubicBezTo>
                  <a:pt x="63" y="494"/>
                  <a:pt x="62" y="492"/>
                  <a:pt x="61" y="490"/>
                </a:cubicBezTo>
                <a:cubicBezTo>
                  <a:pt x="502" y="210"/>
                  <a:pt x="502" y="210"/>
                  <a:pt x="502" y="210"/>
                </a:cubicBezTo>
                <a:cubicBezTo>
                  <a:pt x="503" y="211"/>
                  <a:pt x="503" y="212"/>
                  <a:pt x="504" y="213"/>
                </a:cubicBezTo>
                <a:cubicBezTo>
                  <a:pt x="495" y="224"/>
                  <a:pt x="495" y="224"/>
                  <a:pt x="495" y="224"/>
                </a:cubicBezTo>
                <a:cubicBezTo>
                  <a:pt x="255" y="510"/>
                  <a:pt x="255" y="510"/>
                  <a:pt x="255" y="510"/>
                </a:cubicBezTo>
                <a:cubicBezTo>
                  <a:pt x="254" y="509"/>
                  <a:pt x="252" y="509"/>
                  <a:pt x="250" y="509"/>
                </a:cubicBezTo>
                <a:cubicBezTo>
                  <a:pt x="243" y="509"/>
                  <a:pt x="237" y="514"/>
                  <a:pt x="237" y="521"/>
                </a:cubicBezTo>
                <a:cubicBezTo>
                  <a:pt x="237" y="523"/>
                  <a:pt x="238" y="525"/>
                  <a:pt x="238" y="527"/>
                </a:cubicBezTo>
                <a:cubicBezTo>
                  <a:pt x="0" y="735"/>
                  <a:pt x="0" y="735"/>
                  <a:pt x="0" y="735"/>
                </a:cubicBezTo>
                <a:cubicBezTo>
                  <a:pt x="1" y="735"/>
                  <a:pt x="1" y="735"/>
                  <a:pt x="1" y="735"/>
                </a:cubicBezTo>
                <a:cubicBezTo>
                  <a:pt x="1" y="736"/>
                  <a:pt x="1" y="736"/>
                  <a:pt x="1" y="736"/>
                </a:cubicBezTo>
                <a:cubicBezTo>
                  <a:pt x="237" y="756"/>
                  <a:pt x="237" y="756"/>
                  <a:pt x="237" y="756"/>
                </a:cubicBezTo>
                <a:cubicBezTo>
                  <a:pt x="237" y="756"/>
                  <a:pt x="237" y="757"/>
                  <a:pt x="237" y="757"/>
                </a:cubicBezTo>
                <a:cubicBezTo>
                  <a:pt x="237" y="764"/>
                  <a:pt x="243" y="770"/>
                  <a:pt x="250" y="770"/>
                </a:cubicBezTo>
                <a:cubicBezTo>
                  <a:pt x="256" y="770"/>
                  <a:pt x="260" y="766"/>
                  <a:pt x="262" y="760"/>
                </a:cubicBezTo>
                <a:cubicBezTo>
                  <a:pt x="810" y="923"/>
                  <a:pt x="810" y="923"/>
                  <a:pt x="810" y="923"/>
                </a:cubicBezTo>
                <a:cubicBezTo>
                  <a:pt x="810" y="924"/>
                  <a:pt x="810" y="924"/>
                  <a:pt x="810" y="925"/>
                </a:cubicBezTo>
                <a:cubicBezTo>
                  <a:pt x="810" y="932"/>
                  <a:pt x="816" y="938"/>
                  <a:pt x="823" y="938"/>
                </a:cubicBezTo>
                <a:cubicBezTo>
                  <a:pt x="830" y="938"/>
                  <a:pt x="835" y="932"/>
                  <a:pt x="835" y="925"/>
                </a:cubicBezTo>
                <a:cubicBezTo>
                  <a:pt x="835" y="918"/>
                  <a:pt x="830" y="912"/>
                  <a:pt x="823" y="912"/>
                </a:cubicBezTo>
                <a:cubicBezTo>
                  <a:pt x="818" y="912"/>
                  <a:pt x="814" y="915"/>
                  <a:pt x="811" y="919"/>
                </a:cubicBezTo>
                <a:cubicBezTo>
                  <a:pt x="262" y="525"/>
                  <a:pt x="262" y="525"/>
                  <a:pt x="262" y="525"/>
                </a:cubicBezTo>
                <a:cubicBezTo>
                  <a:pt x="262" y="525"/>
                  <a:pt x="262" y="525"/>
                  <a:pt x="262" y="525"/>
                </a:cubicBezTo>
                <a:cubicBezTo>
                  <a:pt x="542" y="665"/>
                  <a:pt x="542" y="665"/>
                  <a:pt x="542" y="665"/>
                </a:cubicBezTo>
                <a:cubicBezTo>
                  <a:pt x="542" y="666"/>
                  <a:pt x="541" y="668"/>
                  <a:pt x="541" y="670"/>
                </a:cubicBezTo>
                <a:cubicBezTo>
                  <a:pt x="541" y="677"/>
                  <a:pt x="547" y="682"/>
                  <a:pt x="554" y="682"/>
                </a:cubicBezTo>
                <a:cubicBezTo>
                  <a:pt x="559" y="682"/>
                  <a:pt x="563" y="680"/>
                  <a:pt x="565" y="676"/>
                </a:cubicBezTo>
                <a:cubicBezTo>
                  <a:pt x="791" y="784"/>
                  <a:pt x="791" y="784"/>
                  <a:pt x="791" y="784"/>
                </a:cubicBezTo>
                <a:cubicBezTo>
                  <a:pt x="790" y="785"/>
                  <a:pt x="790" y="787"/>
                  <a:pt x="790" y="789"/>
                </a:cubicBezTo>
                <a:cubicBezTo>
                  <a:pt x="790" y="796"/>
                  <a:pt x="795" y="802"/>
                  <a:pt x="802" y="802"/>
                </a:cubicBezTo>
                <a:cubicBezTo>
                  <a:pt x="809" y="802"/>
                  <a:pt x="815" y="796"/>
                  <a:pt x="815" y="789"/>
                </a:cubicBezTo>
                <a:cubicBezTo>
                  <a:pt x="815" y="786"/>
                  <a:pt x="814" y="784"/>
                  <a:pt x="813" y="782"/>
                </a:cubicBezTo>
                <a:cubicBezTo>
                  <a:pt x="1083" y="485"/>
                  <a:pt x="1083" y="485"/>
                  <a:pt x="1083" y="485"/>
                </a:cubicBezTo>
                <a:cubicBezTo>
                  <a:pt x="1085" y="487"/>
                  <a:pt x="1088" y="488"/>
                  <a:pt x="1091" y="488"/>
                </a:cubicBezTo>
                <a:cubicBezTo>
                  <a:pt x="1098" y="488"/>
                  <a:pt x="1104" y="482"/>
                  <a:pt x="1104" y="475"/>
                </a:cubicBezTo>
                <a:cubicBezTo>
                  <a:pt x="1104" y="468"/>
                  <a:pt x="1098" y="462"/>
                  <a:pt x="1091" y="462"/>
                </a:cubicBezTo>
                <a:close/>
                <a:moveTo>
                  <a:pt x="1080" y="469"/>
                </a:moveTo>
                <a:cubicBezTo>
                  <a:pt x="763" y="319"/>
                  <a:pt x="763" y="319"/>
                  <a:pt x="763" y="319"/>
                </a:cubicBezTo>
                <a:cubicBezTo>
                  <a:pt x="768" y="310"/>
                  <a:pt x="768" y="310"/>
                  <a:pt x="768" y="310"/>
                </a:cubicBezTo>
                <a:cubicBezTo>
                  <a:pt x="769" y="311"/>
                  <a:pt x="771" y="312"/>
                  <a:pt x="773" y="312"/>
                </a:cubicBezTo>
                <a:cubicBezTo>
                  <a:pt x="781" y="312"/>
                  <a:pt x="786" y="306"/>
                  <a:pt x="786" y="299"/>
                </a:cubicBezTo>
                <a:cubicBezTo>
                  <a:pt x="786" y="295"/>
                  <a:pt x="784" y="291"/>
                  <a:pt x="780" y="288"/>
                </a:cubicBezTo>
                <a:cubicBezTo>
                  <a:pt x="834" y="185"/>
                  <a:pt x="834" y="185"/>
                  <a:pt x="834" y="185"/>
                </a:cubicBezTo>
                <a:cubicBezTo>
                  <a:pt x="1082" y="466"/>
                  <a:pt x="1082" y="466"/>
                  <a:pt x="1082" y="466"/>
                </a:cubicBezTo>
                <a:cubicBezTo>
                  <a:pt x="1081" y="467"/>
                  <a:pt x="1081" y="468"/>
                  <a:pt x="1080" y="469"/>
                </a:cubicBezTo>
                <a:close/>
                <a:moveTo>
                  <a:pt x="855" y="444"/>
                </a:moveTo>
                <a:cubicBezTo>
                  <a:pt x="676" y="465"/>
                  <a:pt x="676" y="465"/>
                  <a:pt x="676" y="465"/>
                </a:cubicBezTo>
                <a:cubicBezTo>
                  <a:pt x="703" y="420"/>
                  <a:pt x="703" y="420"/>
                  <a:pt x="703" y="420"/>
                </a:cubicBezTo>
                <a:cubicBezTo>
                  <a:pt x="740" y="357"/>
                  <a:pt x="740" y="357"/>
                  <a:pt x="740" y="357"/>
                </a:cubicBezTo>
                <a:cubicBezTo>
                  <a:pt x="857" y="437"/>
                  <a:pt x="857" y="437"/>
                  <a:pt x="857" y="437"/>
                </a:cubicBezTo>
                <a:cubicBezTo>
                  <a:pt x="856" y="438"/>
                  <a:pt x="855" y="441"/>
                  <a:pt x="855" y="443"/>
                </a:cubicBezTo>
                <a:cubicBezTo>
                  <a:pt x="855" y="443"/>
                  <a:pt x="855" y="444"/>
                  <a:pt x="855" y="444"/>
                </a:cubicBezTo>
                <a:close/>
                <a:moveTo>
                  <a:pt x="766" y="310"/>
                </a:moveTo>
                <a:cubicBezTo>
                  <a:pt x="761" y="319"/>
                  <a:pt x="761" y="319"/>
                  <a:pt x="761" y="319"/>
                </a:cubicBezTo>
                <a:cubicBezTo>
                  <a:pt x="746" y="311"/>
                  <a:pt x="746" y="311"/>
                  <a:pt x="746" y="311"/>
                </a:cubicBezTo>
                <a:cubicBezTo>
                  <a:pt x="762" y="305"/>
                  <a:pt x="762" y="305"/>
                  <a:pt x="762" y="305"/>
                </a:cubicBezTo>
                <a:cubicBezTo>
                  <a:pt x="763" y="307"/>
                  <a:pt x="764" y="308"/>
                  <a:pt x="766" y="310"/>
                </a:cubicBezTo>
                <a:close/>
                <a:moveTo>
                  <a:pt x="760" y="320"/>
                </a:moveTo>
                <a:cubicBezTo>
                  <a:pt x="740" y="355"/>
                  <a:pt x="740" y="355"/>
                  <a:pt x="740" y="355"/>
                </a:cubicBezTo>
                <a:cubicBezTo>
                  <a:pt x="702" y="330"/>
                  <a:pt x="702" y="330"/>
                  <a:pt x="702" y="330"/>
                </a:cubicBezTo>
                <a:cubicBezTo>
                  <a:pt x="744" y="312"/>
                  <a:pt x="744" y="312"/>
                  <a:pt x="744" y="312"/>
                </a:cubicBezTo>
                <a:lnTo>
                  <a:pt x="760" y="320"/>
                </a:lnTo>
                <a:close/>
                <a:moveTo>
                  <a:pt x="701" y="329"/>
                </a:moveTo>
                <a:cubicBezTo>
                  <a:pt x="525" y="209"/>
                  <a:pt x="525" y="209"/>
                  <a:pt x="525" y="209"/>
                </a:cubicBezTo>
                <a:cubicBezTo>
                  <a:pt x="525" y="209"/>
                  <a:pt x="525" y="209"/>
                  <a:pt x="525" y="209"/>
                </a:cubicBezTo>
                <a:cubicBezTo>
                  <a:pt x="742" y="311"/>
                  <a:pt x="742" y="311"/>
                  <a:pt x="742" y="311"/>
                </a:cubicBezTo>
                <a:lnTo>
                  <a:pt x="701" y="329"/>
                </a:lnTo>
                <a:close/>
                <a:moveTo>
                  <a:pt x="505" y="214"/>
                </a:moveTo>
                <a:cubicBezTo>
                  <a:pt x="507" y="215"/>
                  <a:pt x="510" y="217"/>
                  <a:pt x="513" y="217"/>
                </a:cubicBezTo>
                <a:cubicBezTo>
                  <a:pt x="518" y="217"/>
                  <a:pt x="522" y="214"/>
                  <a:pt x="524" y="211"/>
                </a:cubicBezTo>
                <a:cubicBezTo>
                  <a:pt x="699" y="329"/>
                  <a:pt x="699" y="329"/>
                  <a:pt x="699" y="329"/>
                </a:cubicBezTo>
                <a:cubicBezTo>
                  <a:pt x="259" y="513"/>
                  <a:pt x="259" y="513"/>
                  <a:pt x="259" y="513"/>
                </a:cubicBezTo>
                <a:cubicBezTo>
                  <a:pt x="259" y="512"/>
                  <a:pt x="258" y="511"/>
                  <a:pt x="257" y="511"/>
                </a:cubicBezTo>
                <a:cubicBezTo>
                  <a:pt x="493" y="228"/>
                  <a:pt x="493" y="228"/>
                  <a:pt x="493" y="228"/>
                </a:cubicBezTo>
                <a:lnTo>
                  <a:pt x="505" y="214"/>
                </a:lnTo>
                <a:close/>
                <a:moveTo>
                  <a:pt x="260" y="514"/>
                </a:moveTo>
                <a:cubicBezTo>
                  <a:pt x="701" y="330"/>
                  <a:pt x="701" y="330"/>
                  <a:pt x="701" y="330"/>
                </a:cubicBezTo>
                <a:cubicBezTo>
                  <a:pt x="739" y="356"/>
                  <a:pt x="739" y="356"/>
                  <a:pt x="739" y="356"/>
                </a:cubicBezTo>
                <a:cubicBezTo>
                  <a:pt x="701" y="420"/>
                  <a:pt x="701" y="420"/>
                  <a:pt x="701" y="420"/>
                </a:cubicBezTo>
                <a:cubicBezTo>
                  <a:pt x="674" y="466"/>
                  <a:pt x="674" y="466"/>
                  <a:pt x="674" y="466"/>
                </a:cubicBezTo>
                <a:cubicBezTo>
                  <a:pt x="261" y="515"/>
                  <a:pt x="261" y="515"/>
                  <a:pt x="261" y="515"/>
                </a:cubicBezTo>
                <a:cubicBezTo>
                  <a:pt x="261" y="515"/>
                  <a:pt x="261" y="514"/>
                  <a:pt x="260" y="514"/>
                </a:cubicBezTo>
                <a:close/>
                <a:moveTo>
                  <a:pt x="566" y="665"/>
                </a:moveTo>
                <a:cubicBezTo>
                  <a:pt x="565" y="662"/>
                  <a:pt x="563" y="661"/>
                  <a:pt x="562" y="659"/>
                </a:cubicBezTo>
                <a:cubicBezTo>
                  <a:pt x="675" y="467"/>
                  <a:pt x="675" y="467"/>
                  <a:pt x="675" y="467"/>
                </a:cubicBezTo>
                <a:cubicBezTo>
                  <a:pt x="855" y="445"/>
                  <a:pt x="855" y="445"/>
                  <a:pt x="855" y="445"/>
                </a:cubicBezTo>
                <a:cubicBezTo>
                  <a:pt x="857" y="451"/>
                  <a:pt x="862" y="456"/>
                  <a:pt x="868" y="456"/>
                </a:cubicBezTo>
                <a:cubicBezTo>
                  <a:pt x="875" y="456"/>
                  <a:pt x="881" y="450"/>
                  <a:pt x="881" y="443"/>
                </a:cubicBezTo>
                <a:cubicBezTo>
                  <a:pt x="881" y="436"/>
                  <a:pt x="875" y="430"/>
                  <a:pt x="868" y="430"/>
                </a:cubicBezTo>
                <a:cubicBezTo>
                  <a:pt x="864" y="430"/>
                  <a:pt x="860" y="432"/>
                  <a:pt x="858" y="435"/>
                </a:cubicBezTo>
                <a:cubicBezTo>
                  <a:pt x="741" y="356"/>
                  <a:pt x="741" y="356"/>
                  <a:pt x="741" y="356"/>
                </a:cubicBezTo>
                <a:cubicBezTo>
                  <a:pt x="762" y="320"/>
                  <a:pt x="762" y="320"/>
                  <a:pt x="762" y="320"/>
                </a:cubicBezTo>
                <a:cubicBezTo>
                  <a:pt x="1080" y="470"/>
                  <a:pt x="1080" y="470"/>
                  <a:pt x="1080" y="470"/>
                </a:cubicBezTo>
                <a:cubicBezTo>
                  <a:pt x="1079" y="472"/>
                  <a:pt x="1079" y="473"/>
                  <a:pt x="1079" y="475"/>
                </a:cubicBezTo>
                <a:cubicBezTo>
                  <a:pt x="1079" y="476"/>
                  <a:pt x="1079" y="477"/>
                  <a:pt x="1079" y="479"/>
                </a:cubicBezTo>
                <a:cubicBezTo>
                  <a:pt x="786" y="585"/>
                  <a:pt x="786" y="585"/>
                  <a:pt x="786" y="585"/>
                </a:cubicBezTo>
                <a:lnTo>
                  <a:pt x="566" y="665"/>
                </a:lnTo>
                <a:close/>
                <a:moveTo>
                  <a:pt x="863" y="131"/>
                </a:moveTo>
                <a:cubicBezTo>
                  <a:pt x="864" y="132"/>
                  <a:pt x="866" y="132"/>
                  <a:pt x="868" y="132"/>
                </a:cubicBezTo>
                <a:cubicBezTo>
                  <a:pt x="870" y="132"/>
                  <a:pt x="872" y="131"/>
                  <a:pt x="874" y="130"/>
                </a:cubicBezTo>
                <a:cubicBezTo>
                  <a:pt x="1084" y="465"/>
                  <a:pt x="1084" y="465"/>
                  <a:pt x="1084" y="465"/>
                </a:cubicBezTo>
                <a:cubicBezTo>
                  <a:pt x="1084" y="465"/>
                  <a:pt x="1084" y="465"/>
                  <a:pt x="1083" y="465"/>
                </a:cubicBezTo>
                <a:cubicBezTo>
                  <a:pt x="835" y="184"/>
                  <a:pt x="835" y="184"/>
                  <a:pt x="835" y="184"/>
                </a:cubicBezTo>
                <a:lnTo>
                  <a:pt x="863" y="131"/>
                </a:lnTo>
                <a:close/>
                <a:moveTo>
                  <a:pt x="779" y="288"/>
                </a:moveTo>
                <a:cubicBezTo>
                  <a:pt x="777" y="287"/>
                  <a:pt x="775" y="286"/>
                  <a:pt x="773" y="286"/>
                </a:cubicBezTo>
                <a:cubicBezTo>
                  <a:pt x="766" y="286"/>
                  <a:pt x="761" y="292"/>
                  <a:pt x="761" y="299"/>
                </a:cubicBezTo>
                <a:cubicBezTo>
                  <a:pt x="761" y="301"/>
                  <a:pt x="761" y="302"/>
                  <a:pt x="761" y="303"/>
                </a:cubicBezTo>
                <a:cubicBezTo>
                  <a:pt x="744" y="311"/>
                  <a:pt x="744" y="311"/>
                  <a:pt x="744" y="311"/>
                </a:cubicBezTo>
                <a:cubicBezTo>
                  <a:pt x="525" y="207"/>
                  <a:pt x="525" y="207"/>
                  <a:pt x="525" y="207"/>
                </a:cubicBezTo>
                <a:cubicBezTo>
                  <a:pt x="526" y="206"/>
                  <a:pt x="526" y="205"/>
                  <a:pt x="526" y="204"/>
                </a:cubicBezTo>
                <a:cubicBezTo>
                  <a:pt x="526" y="200"/>
                  <a:pt x="524" y="196"/>
                  <a:pt x="521" y="194"/>
                </a:cubicBezTo>
                <a:cubicBezTo>
                  <a:pt x="673" y="2"/>
                  <a:pt x="673" y="2"/>
                  <a:pt x="673" y="2"/>
                </a:cubicBezTo>
                <a:cubicBezTo>
                  <a:pt x="833" y="184"/>
                  <a:pt x="833" y="184"/>
                  <a:pt x="833" y="184"/>
                </a:cubicBezTo>
                <a:lnTo>
                  <a:pt x="779" y="288"/>
                </a:lnTo>
                <a:close/>
                <a:moveTo>
                  <a:pt x="502" y="199"/>
                </a:moveTo>
                <a:cubicBezTo>
                  <a:pt x="502" y="199"/>
                  <a:pt x="501" y="199"/>
                  <a:pt x="501" y="200"/>
                </a:cubicBezTo>
                <a:cubicBezTo>
                  <a:pt x="161" y="139"/>
                  <a:pt x="161" y="139"/>
                  <a:pt x="161" y="139"/>
                </a:cubicBezTo>
                <a:cubicBezTo>
                  <a:pt x="161" y="138"/>
                  <a:pt x="161" y="138"/>
                  <a:pt x="161" y="137"/>
                </a:cubicBezTo>
                <a:cubicBezTo>
                  <a:pt x="161" y="130"/>
                  <a:pt x="155" y="124"/>
                  <a:pt x="148" y="124"/>
                </a:cubicBezTo>
                <a:cubicBezTo>
                  <a:pt x="145" y="124"/>
                  <a:pt x="142" y="126"/>
                  <a:pt x="139" y="128"/>
                </a:cubicBezTo>
                <a:cubicBezTo>
                  <a:pt x="19" y="4"/>
                  <a:pt x="19" y="4"/>
                  <a:pt x="19" y="4"/>
                </a:cubicBezTo>
                <a:lnTo>
                  <a:pt x="502" y="199"/>
                </a:lnTo>
                <a:close/>
                <a:moveTo>
                  <a:pt x="61" y="489"/>
                </a:moveTo>
                <a:cubicBezTo>
                  <a:pt x="59" y="487"/>
                  <a:pt x="57" y="485"/>
                  <a:pt x="54" y="484"/>
                </a:cubicBezTo>
                <a:cubicBezTo>
                  <a:pt x="145" y="150"/>
                  <a:pt x="145" y="150"/>
                  <a:pt x="145" y="150"/>
                </a:cubicBezTo>
                <a:cubicBezTo>
                  <a:pt x="146" y="150"/>
                  <a:pt x="147" y="150"/>
                  <a:pt x="148" y="150"/>
                </a:cubicBezTo>
                <a:cubicBezTo>
                  <a:pt x="154" y="150"/>
                  <a:pt x="159" y="146"/>
                  <a:pt x="160" y="140"/>
                </a:cubicBezTo>
                <a:cubicBezTo>
                  <a:pt x="501" y="201"/>
                  <a:pt x="501" y="201"/>
                  <a:pt x="501" y="201"/>
                </a:cubicBezTo>
                <a:cubicBezTo>
                  <a:pt x="501" y="202"/>
                  <a:pt x="500" y="203"/>
                  <a:pt x="500" y="204"/>
                </a:cubicBezTo>
                <a:cubicBezTo>
                  <a:pt x="500" y="206"/>
                  <a:pt x="501" y="208"/>
                  <a:pt x="502" y="209"/>
                </a:cubicBezTo>
                <a:lnTo>
                  <a:pt x="61" y="489"/>
                </a:lnTo>
                <a:close/>
                <a:moveTo>
                  <a:pt x="2" y="735"/>
                </a:moveTo>
                <a:cubicBezTo>
                  <a:pt x="239" y="528"/>
                  <a:pt x="239" y="528"/>
                  <a:pt x="239" y="528"/>
                </a:cubicBezTo>
                <a:cubicBezTo>
                  <a:pt x="241" y="531"/>
                  <a:pt x="245" y="534"/>
                  <a:pt x="249" y="534"/>
                </a:cubicBezTo>
                <a:cubicBezTo>
                  <a:pt x="252" y="744"/>
                  <a:pt x="252" y="744"/>
                  <a:pt x="252" y="744"/>
                </a:cubicBezTo>
                <a:cubicBezTo>
                  <a:pt x="251" y="744"/>
                  <a:pt x="251" y="744"/>
                  <a:pt x="250" y="744"/>
                </a:cubicBezTo>
                <a:cubicBezTo>
                  <a:pt x="244" y="744"/>
                  <a:pt x="238" y="749"/>
                  <a:pt x="237" y="755"/>
                </a:cubicBezTo>
                <a:lnTo>
                  <a:pt x="2" y="735"/>
                </a:lnTo>
                <a:close/>
                <a:moveTo>
                  <a:pt x="811" y="920"/>
                </a:moveTo>
                <a:cubicBezTo>
                  <a:pt x="811" y="921"/>
                  <a:pt x="810" y="921"/>
                  <a:pt x="810" y="922"/>
                </a:cubicBezTo>
                <a:cubicBezTo>
                  <a:pt x="262" y="759"/>
                  <a:pt x="262" y="759"/>
                  <a:pt x="262" y="759"/>
                </a:cubicBezTo>
                <a:cubicBezTo>
                  <a:pt x="263" y="758"/>
                  <a:pt x="263" y="758"/>
                  <a:pt x="263" y="757"/>
                </a:cubicBezTo>
                <a:cubicBezTo>
                  <a:pt x="263" y="751"/>
                  <a:pt x="259" y="746"/>
                  <a:pt x="253" y="744"/>
                </a:cubicBezTo>
                <a:cubicBezTo>
                  <a:pt x="251" y="534"/>
                  <a:pt x="251" y="534"/>
                  <a:pt x="251" y="534"/>
                </a:cubicBezTo>
                <a:cubicBezTo>
                  <a:pt x="255" y="534"/>
                  <a:pt x="259" y="531"/>
                  <a:pt x="261" y="527"/>
                </a:cubicBezTo>
                <a:lnTo>
                  <a:pt x="811" y="920"/>
                </a:lnTo>
                <a:close/>
                <a:moveTo>
                  <a:pt x="263" y="523"/>
                </a:moveTo>
                <a:cubicBezTo>
                  <a:pt x="263" y="522"/>
                  <a:pt x="263" y="522"/>
                  <a:pt x="263" y="521"/>
                </a:cubicBezTo>
                <a:cubicBezTo>
                  <a:pt x="263" y="520"/>
                  <a:pt x="262" y="518"/>
                  <a:pt x="262" y="517"/>
                </a:cubicBezTo>
                <a:cubicBezTo>
                  <a:pt x="673" y="467"/>
                  <a:pt x="673" y="467"/>
                  <a:pt x="673" y="467"/>
                </a:cubicBezTo>
                <a:cubicBezTo>
                  <a:pt x="560" y="658"/>
                  <a:pt x="560" y="658"/>
                  <a:pt x="560" y="658"/>
                </a:cubicBezTo>
                <a:cubicBezTo>
                  <a:pt x="558" y="657"/>
                  <a:pt x="556" y="657"/>
                  <a:pt x="554" y="657"/>
                </a:cubicBezTo>
                <a:cubicBezTo>
                  <a:pt x="549" y="657"/>
                  <a:pt x="545" y="660"/>
                  <a:pt x="543" y="663"/>
                </a:cubicBezTo>
                <a:lnTo>
                  <a:pt x="263" y="523"/>
                </a:lnTo>
                <a:close/>
                <a:moveTo>
                  <a:pt x="802" y="777"/>
                </a:moveTo>
                <a:cubicBezTo>
                  <a:pt x="798" y="777"/>
                  <a:pt x="794" y="779"/>
                  <a:pt x="792" y="782"/>
                </a:cubicBezTo>
                <a:cubicBezTo>
                  <a:pt x="566" y="675"/>
                  <a:pt x="566" y="675"/>
                  <a:pt x="566" y="675"/>
                </a:cubicBezTo>
                <a:cubicBezTo>
                  <a:pt x="567" y="673"/>
                  <a:pt x="567" y="671"/>
                  <a:pt x="567" y="670"/>
                </a:cubicBezTo>
                <a:cubicBezTo>
                  <a:pt x="567" y="668"/>
                  <a:pt x="567" y="667"/>
                  <a:pt x="566" y="666"/>
                </a:cubicBezTo>
                <a:cubicBezTo>
                  <a:pt x="777" y="590"/>
                  <a:pt x="777" y="590"/>
                  <a:pt x="777" y="590"/>
                </a:cubicBezTo>
                <a:cubicBezTo>
                  <a:pt x="1080" y="480"/>
                  <a:pt x="1080" y="480"/>
                  <a:pt x="1080" y="480"/>
                </a:cubicBezTo>
                <a:cubicBezTo>
                  <a:pt x="1080" y="481"/>
                  <a:pt x="1081" y="483"/>
                  <a:pt x="1082" y="484"/>
                </a:cubicBezTo>
                <a:cubicBezTo>
                  <a:pt x="812" y="781"/>
                  <a:pt x="812" y="781"/>
                  <a:pt x="812" y="781"/>
                </a:cubicBezTo>
                <a:cubicBezTo>
                  <a:pt x="809" y="778"/>
                  <a:pt x="806" y="777"/>
                  <a:pt x="802" y="777"/>
                </a:cubicBez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5" name="原创设计师QQ69613753    _8"/>
          <p:cNvSpPr/>
          <p:nvPr/>
        </p:nvSpPr>
        <p:spPr>
          <a:xfrm>
            <a:off x="641349" y="4772662"/>
            <a:ext cx="10909300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Oliver </a:t>
            </a:r>
            <a:r>
              <a:rPr lang="zh-CN" altLang="en-US" sz="1400" b="1" dirty="0">
                <a:solidFill>
                  <a:schemeClr val="accent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的介绍</a:t>
            </a:r>
            <a:endParaRPr lang="en-US" altLang="zh-CN" sz="1400" b="1" dirty="0">
              <a:solidFill>
                <a:schemeClr val="accent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坚持以客户为中心，快速响应客户需求，持续为客户创造长期价值进而成就客户。为客户提供有效服务，是我们工作的方向和价值评价的标尺，成就客户就是成就我们自己。我们坚持以客户为中心，快速响应客户需求，持续为客户创造长期价值进而成就客户。为客户提供有效服务，是我们工作的方向和价值评价的标尺成就客户就是成就我们自己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我们坚持以客户为中心，快速响应客户需求，持续为客户创造长期价值进而成就客户。为客户提供有效服务，是我们工作的方向和价值评价的标尺，成就客户就是成就我们自己</a:t>
            </a:r>
          </a:p>
        </p:txBody>
      </p:sp>
      <p:pic>
        <p:nvPicPr>
          <p:cNvPr id="14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2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grpSp>
        <p:nvGrpSpPr>
          <p:cNvPr id="3" name="原创设计师QQ69613753    _2"/>
          <p:cNvGrpSpPr/>
          <p:nvPr/>
        </p:nvGrpSpPr>
        <p:grpSpPr>
          <a:xfrm>
            <a:off x="3665220" y="2438400"/>
            <a:ext cx="1082040" cy="2778272"/>
            <a:chOff x="3665220" y="2298700"/>
            <a:chExt cx="1082040" cy="2778272"/>
          </a:xfrm>
        </p:grpSpPr>
        <p:cxnSp>
          <p:nvCxnSpPr>
            <p:cNvPr id="4" name="直接连接符 3"/>
            <p:cNvCxnSpPr/>
            <p:nvPr/>
          </p:nvCxnSpPr>
          <p:spPr>
            <a:xfrm flipH="1">
              <a:off x="3665220" y="3699207"/>
              <a:ext cx="108204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组合 4"/>
            <p:cNvGrpSpPr/>
            <p:nvPr/>
          </p:nvGrpSpPr>
          <p:grpSpPr>
            <a:xfrm>
              <a:off x="3665220" y="2298700"/>
              <a:ext cx="1074420" cy="2778272"/>
              <a:chOff x="3794760" y="1833880"/>
              <a:chExt cx="1097280" cy="3707912"/>
            </a:xfrm>
          </p:grpSpPr>
          <p:cxnSp>
            <p:nvCxnSpPr>
              <p:cNvPr id="6" name="直接连接符 5"/>
              <p:cNvCxnSpPr/>
              <p:nvPr/>
            </p:nvCxnSpPr>
            <p:spPr>
              <a:xfrm flipH="1" flipV="1">
                <a:off x="3794760" y="1833880"/>
                <a:ext cx="1097280" cy="141732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  <a:headEnd type="oval" w="lg" len="lg"/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/>
              <p:cNvCxnSpPr/>
              <p:nvPr/>
            </p:nvCxnSpPr>
            <p:spPr>
              <a:xfrm flipH="1">
                <a:off x="3794760" y="4124472"/>
                <a:ext cx="1097280" cy="141732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  <a:headEnd type="oval" w="lg" len="lg"/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原创设计师QQ69613753    _3"/>
          <p:cNvGrpSpPr/>
          <p:nvPr/>
        </p:nvGrpSpPr>
        <p:grpSpPr>
          <a:xfrm>
            <a:off x="7444739" y="2438400"/>
            <a:ext cx="1082040" cy="2778272"/>
            <a:chOff x="7444739" y="2298700"/>
            <a:chExt cx="1082040" cy="2778272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7444739" y="3699207"/>
              <a:ext cx="108204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lg" len="lg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组合 9"/>
            <p:cNvGrpSpPr/>
            <p:nvPr/>
          </p:nvGrpSpPr>
          <p:grpSpPr>
            <a:xfrm flipH="1">
              <a:off x="7444739" y="2298700"/>
              <a:ext cx="1074420" cy="2778272"/>
              <a:chOff x="3794760" y="1833880"/>
              <a:chExt cx="1097280" cy="3707912"/>
            </a:xfrm>
          </p:grpSpPr>
          <p:cxnSp>
            <p:nvCxnSpPr>
              <p:cNvPr id="11" name="直接连接符 10"/>
              <p:cNvCxnSpPr/>
              <p:nvPr/>
            </p:nvCxnSpPr>
            <p:spPr>
              <a:xfrm flipH="1" flipV="1">
                <a:off x="3794760" y="1833880"/>
                <a:ext cx="1097280" cy="141732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  <a:headEnd type="oval" w="lg" len="lg"/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 flipH="1">
                <a:off x="3794760" y="4124472"/>
                <a:ext cx="1097280" cy="141732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  <a:headEnd type="oval" w="lg" len="lg"/>
                <a:tailEnd type="arrow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原创设计师QQ69613753    _4"/>
          <p:cNvSpPr/>
          <p:nvPr/>
        </p:nvSpPr>
        <p:spPr>
          <a:xfrm>
            <a:off x="8635654" y="1937519"/>
            <a:ext cx="272484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我们的优势 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02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我们坚持以客户为中心，快速响应客户需求，持续为客户创造长期价值进而成就客户</a:t>
            </a:r>
          </a:p>
        </p:txBody>
      </p:sp>
      <p:sp>
        <p:nvSpPr>
          <p:cNvPr id="14" name="原创设计师QQ69613753    _5"/>
          <p:cNvSpPr/>
          <p:nvPr/>
        </p:nvSpPr>
        <p:spPr>
          <a:xfrm>
            <a:off x="8635654" y="3358261"/>
            <a:ext cx="272484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我们的优势 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04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我们坚持以客户为中心，快速响应客户需求，持续为客户创造长期价值进而成就客户</a:t>
            </a:r>
          </a:p>
        </p:txBody>
      </p:sp>
      <p:sp>
        <p:nvSpPr>
          <p:cNvPr id="15" name="原创设计师QQ69613753    _6"/>
          <p:cNvSpPr/>
          <p:nvPr/>
        </p:nvSpPr>
        <p:spPr>
          <a:xfrm>
            <a:off x="8635654" y="4779002"/>
            <a:ext cx="272484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我们的优势 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06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我们坚持以客户为中心，快速响应客户需求，持续为客户创造长期价值进而成就客户</a:t>
            </a:r>
          </a:p>
        </p:txBody>
      </p:sp>
      <p:sp>
        <p:nvSpPr>
          <p:cNvPr id="16" name="原创设计师QQ69613753    _7"/>
          <p:cNvSpPr/>
          <p:nvPr/>
        </p:nvSpPr>
        <p:spPr>
          <a:xfrm>
            <a:off x="831504" y="1937519"/>
            <a:ext cx="272484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</a:rPr>
              <a:t>我们的优势 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</a:rPr>
              <a:t>01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华文细黑" panose="02010600040101010101" pitchFamily="2" charset="-122"/>
                <a:ea typeface="华文细黑" panose="02010600040101010101" pitchFamily="2" charset="-122"/>
              </a:rPr>
              <a:t>
              </a:t>
            </a:r>
            <a:endParaRPr lang="en-US" altLang="zh-CN" sz="1400" b="1" dirty="0">
              <a:solidFill>
                <a:schemeClr val="tx1">
                  <a:lumMod val="75000"/>
                  <a:lumOff val="25000"/>
                </a:schemeClr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r">
              <a:lnSpc>
                <a:spcPct val="150000"/>
              </a:lnSpc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我们坚持以客户为中心，快速响应客户需求，持续为客户创造长期价值进而成就客户</a:t>
            </a:r>
          </a:p>
        </p:txBody>
      </p:sp>
      <p:sp>
        <p:nvSpPr>
          <p:cNvPr id="17" name="原创设计师QQ69613753    _8"/>
          <p:cNvSpPr/>
          <p:nvPr/>
        </p:nvSpPr>
        <p:spPr>
          <a:xfrm>
            <a:off x="831504" y="3358261"/>
            <a:ext cx="272484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我们的优势 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03</a:t>
            </a:r>
          </a:p>
          <a:p>
            <a:pPr algn="r">
              <a:lnSpc>
                <a:spcPct val="150000"/>
              </a:lnSpc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我们坚持以客户为中心，快速响应客户需求，持续为客户创造长期价值进而成就客户</a:t>
            </a:r>
          </a:p>
        </p:txBody>
      </p:sp>
      <p:sp>
        <p:nvSpPr>
          <p:cNvPr id="18" name="原创设计师QQ69613753    _9"/>
          <p:cNvSpPr/>
          <p:nvPr/>
        </p:nvSpPr>
        <p:spPr>
          <a:xfrm>
            <a:off x="831504" y="4779002"/>
            <a:ext cx="272484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600"/>
              </a:spcBef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我们的优势 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05</a:t>
            </a:r>
          </a:p>
          <a:p>
            <a:pPr algn="r">
              <a:lnSpc>
                <a:spcPct val="150000"/>
              </a:lnSpc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我们坚持以客户为中心，快速响应客户需求，持续为客户创造长期价值进而成就客户</a:t>
            </a:r>
          </a:p>
        </p:txBody>
      </p:sp>
      <p:grpSp>
        <p:nvGrpSpPr>
          <p:cNvPr id="20" name="原创设计师QQ69613753    _10"/>
          <p:cNvGrpSpPr/>
          <p:nvPr/>
        </p:nvGrpSpPr>
        <p:grpSpPr>
          <a:xfrm>
            <a:off x="4962524" y="2561699"/>
            <a:ext cx="2266952" cy="2554415"/>
            <a:chOff x="7024686" y="2479549"/>
            <a:chExt cx="2266952" cy="2554415"/>
          </a:xfrm>
        </p:grpSpPr>
        <p:sp>
          <p:nvSpPr>
            <p:cNvPr id="23" name="六边形 22"/>
            <p:cNvSpPr/>
            <p:nvPr/>
          </p:nvSpPr>
          <p:spPr>
            <a:xfrm rot="5400000">
              <a:off x="6880954" y="2623281"/>
              <a:ext cx="2554415" cy="2266952"/>
            </a:xfrm>
            <a:prstGeom prst="hexagon">
              <a:avLst>
                <a:gd name="adj" fmla="val 27521"/>
                <a:gd name="vf" fmla="val 11547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六边形 23"/>
            <p:cNvSpPr/>
            <p:nvPr/>
          </p:nvSpPr>
          <p:spPr>
            <a:xfrm rot="5400000">
              <a:off x="7167522" y="2877600"/>
              <a:ext cx="1981280" cy="1758316"/>
            </a:xfrm>
            <a:prstGeom prst="hexagon">
              <a:avLst>
                <a:gd name="adj" fmla="val 27521"/>
                <a:gd name="vf" fmla="val 11547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原创设计师QQ69613753    _11"/>
          <p:cNvSpPr>
            <a:spLocks noEditPoints="1"/>
          </p:cNvSpPr>
          <p:nvPr/>
        </p:nvSpPr>
        <p:spPr bwMode="auto">
          <a:xfrm>
            <a:off x="5844196" y="3232151"/>
            <a:ext cx="503608" cy="503604"/>
          </a:xfrm>
          <a:custGeom>
            <a:avLst/>
            <a:gdLst>
              <a:gd name="T0" fmla="*/ 1017 w 1019"/>
              <a:gd name="T1" fmla="*/ 375 h 1017"/>
              <a:gd name="T2" fmla="*/ 1014 w 1019"/>
              <a:gd name="T3" fmla="*/ 366 h 1017"/>
              <a:gd name="T4" fmla="*/ 757 w 1019"/>
              <a:gd name="T5" fmla="*/ 13 h 1017"/>
              <a:gd name="T6" fmla="*/ 750 w 1019"/>
              <a:gd name="T7" fmla="*/ 6 h 1017"/>
              <a:gd name="T8" fmla="*/ 749 w 1019"/>
              <a:gd name="T9" fmla="*/ 5 h 1017"/>
              <a:gd name="T10" fmla="*/ 739 w 1019"/>
              <a:gd name="T11" fmla="*/ 1 h 1017"/>
              <a:gd name="T12" fmla="*/ 739 w 1019"/>
              <a:gd name="T13" fmla="*/ 1 h 1017"/>
              <a:gd name="T14" fmla="*/ 286 w 1019"/>
              <a:gd name="T15" fmla="*/ 0 h 1017"/>
              <a:gd name="T16" fmla="*/ 279 w 1019"/>
              <a:gd name="T17" fmla="*/ 1 h 1017"/>
              <a:gd name="T18" fmla="*/ 278 w 1019"/>
              <a:gd name="T19" fmla="*/ 1 h 1017"/>
              <a:gd name="T20" fmla="*/ 269 w 1019"/>
              <a:gd name="T21" fmla="*/ 5 h 1017"/>
              <a:gd name="T22" fmla="*/ 267 w 1019"/>
              <a:gd name="T23" fmla="*/ 6 h 1017"/>
              <a:gd name="T24" fmla="*/ 6 w 1019"/>
              <a:gd name="T25" fmla="*/ 363 h 1017"/>
              <a:gd name="T26" fmla="*/ 5 w 1019"/>
              <a:gd name="T27" fmla="*/ 365 h 1017"/>
              <a:gd name="T28" fmla="*/ 3 w 1019"/>
              <a:gd name="T29" fmla="*/ 369 h 1017"/>
              <a:gd name="T30" fmla="*/ 1 w 1019"/>
              <a:gd name="T31" fmla="*/ 373 h 1017"/>
              <a:gd name="T32" fmla="*/ 0 w 1019"/>
              <a:gd name="T33" fmla="*/ 382 h 1017"/>
              <a:gd name="T34" fmla="*/ 0 w 1019"/>
              <a:gd name="T35" fmla="*/ 386 h 1017"/>
              <a:gd name="T36" fmla="*/ 3 w 1019"/>
              <a:gd name="T37" fmla="*/ 395 h 1017"/>
              <a:gd name="T38" fmla="*/ 4 w 1019"/>
              <a:gd name="T39" fmla="*/ 396 h 1017"/>
              <a:gd name="T40" fmla="*/ 7 w 1019"/>
              <a:gd name="T41" fmla="*/ 401 h 1017"/>
              <a:gd name="T42" fmla="*/ 485 w 1019"/>
              <a:gd name="T43" fmla="*/ 1007 h 1017"/>
              <a:gd name="T44" fmla="*/ 490 w 1019"/>
              <a:gd name="T45" fmla="*/ 1011 h 1017"/>
              <a:gd name="T46" fmla="*/ 493 w 1019"/>
              <a:gd name="T47" fmla="*/ 1013 h 1017"/>
              <a:gd name="T48" fmla="*/ 496 w 1019"/>
              <a:gd name="T49" fmla="*/ 1015 h 1017"/>
              <a:gd name="T50" fmla="*/ 501 w 1019"/>
              <a:gd name="T51" fmla="*/ 1017 h 1017"/>
              <a:gd name="T52" fmla="*/ 509 w 1019"/>
              <a:gd name="T53" fmla="*/ 1017 h 1017"/>
              <a:gd name="T54" fmla="*/ 509 w 1019"/>
              <a:gd name="T55" fmla="*/ 1017 h 1017"/>
              <a:gd name="T56" fmla="*/ 515 w 1019"/>
              <a:gd name="T57" fmla="*/ 1017 h 1017"/>
              <a:gd name="T58" fmla="*/ 518 w 1019"/>
              <a:gd name="T59" fmla="*/ 1016 h 1017"/>
              <a:gd name="T60" fmla="*/ 524 w 1019"/>
              <a:gd name="T61" fmla="*/ 1013 h 1017"/>
              <a:gd name="T62" fmla="*/ 525 w 1019"/>
              <a:gd name="T63" fmla="*/ 1013 h 1017"/>
              <a:gd name="T64" fmla="*/ 532 w 1019"/>
              <a:gd name="T65" fmla="*/ 1007 h 1017"/>
              <a:gd name="T66" fmla="*/ 1008 w 1019"/>
              <a:gd name="T67" fmla="*/ 404 h 1017"/>
              <a:gd name="T68" fmla="*/ 1015 w 1019"/>
              <a:gd name="T69" fmla="*/ 394 h 1017"/>
              <a:gd name="T70" fmla="*/ 1019 w 1019"/>
              <a:gd name="T71" fmla="*/ 382 h 1017"/>
              <a:gd name="T72" fmla="*/ 691 w 1019"/>
              <a:gd name="T73" fmla="*/ 63 h 1017"/>
              <a:gd name="T74" fmla="*/ 327 w 1019"/>
              <a:gd name="T75" fmla="*/ 63 h 1017"/>
              <a:gd name="T76" fmla="*/ 328 w 1019"/>
              <a:gd name="T77" fmla="*/ 350 h 1017"/>
              <a:gd name="T78" fmla="*/ 97 w 1019"/>
              <a:gd name="T79" fmla="*/ 413 h 1017"/>
              <a:gd name="T80" fmla="*/ 97 w 1019"/>
              <a:gd name="T81" fmla="*/ 413 h 1017"/>
              <a:gd name="T82" fmla="*/ 610 w 1019"/>
              <a:gd name="T83" fmla="*/ 413 h 1017"/>
              <a:gd name="T84" fmla="*/ 675 w 1019"/>
              <a:gd name="T85" fmla="*/ 413 h 1017"/>
              <a:gd name="T86" fmla="*/ 689 w 1019"/>
              <a:gd name="T87" fmla="*/ 350 h 1017"/>
              <a:gd name="T88" fmla="*/ 689 w 1019"/>
              <a:gd name="T89" fmla="*/ 350 h 1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19" h="1017">
                <a:moveTo>
                  <a:pt x="1018" y="376"/>
                </a:moveTo>
                <a:lnTo>
                  <a:pt x="1018" y="376"/>
                </a:lnTo>
                <a:lnTo>
                  <a:pt x="1017" y="375"/>
                </a:lnTo>
                <a:lnTo>
                  <a:pt x="1017" y="375"/>
                </a:lnTo>
                <a:lnTo>
                  <a:pt x="1015" y="371"/>
                </a:lnTo>
                <a:lnTo>
                  <a:pt x="1014" y="366"/>
                </a:lnTo>
                <a:lnTo>
                  <a:pt x="1011" y="363"/>
                </a:lnTo>
                <a:lnTo>
                  <a:pt x="1008" y="358"/>
                </a:lnTo>
                <a:lnTo>
                  <a:pt x="757" y="13"/>
                </a:lnTo>
                <a:lnTo>
                  <a:pt x="757" y="13"/>
                </a:lnTo>
                <a:lnTo>
                  <a:pt x="754" y="10"/>
                </a:lnTo>
                <a:lnTo>
                  <a:pt x="750" y="6"/>
                </a:lnTo>
                <a:lnTo>
                  <a:pt x="750" y="6"/>
                </a:lnTo>
                <a:lnTo>
                  <a:pt x="749" y="5"/>
                </a:lnTo>
                <a:lnTo>
                  <a:pt x="749" y="5"/>
                </a:lnTo>
                <a:lnTo>
                  <a:pt x="744" y="2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9" y="1"/>
                </a:lnTo>
                <a:lnTo>
                  <a:pt x="731" y="0"/>
                </a:lnTo>
                <a:lnTo>
                  <a:pt x="286" y="0"/>
                </a:lnTo>
                <a:lnTo>
                  <a:pt x="286" y="0"/>
                </a:lnTo>
                <a:lnTo>
                  <a:pt x="279" y="1"/>
                </a:lnTo>
                <a:lnTo>
                  <a:pt x="279" y="1"/>
                </a:lnTo>
                <a:lnTo>
                  <a:pt x="278" y="1"/>
                </a:lnTo>
                <a:lnTo>
                  <a:pt x="278" y="1"/>
                </a:lnTo>
                <a:lnTo>
                  <a:pt x="278" y="1"/>
                </a:lnTo>
                <a:lnTo>
                  <a:pt x="278" y="1"/>
                </a:lnTo>
                <a:lnTo>
                  <a:pt x="273" y="2"/>
                </a:lnTo>
                <a:lnTo>
                  <a:pt x="269" y="5"/>
                </a:lnTo>
                <a:lnTo>
                  <a:pt x="269" y="5"/>
                </a:lnTo>
                <a:lnTo>
                  <a:pt x="267" y="6"/>
                </a:lnTo>
                <a:lnTo>
                  <a:pt x="267" y="6"/>
                </a:lnTo>
                <a:lnTo>
                  <a:pt x="263" y="10"/>
                </a:lnTo>
                <a:lnTo>
                  <a:pt x="260" y="13"/>
                </a:lnTo>
                <a:lnTo>
                  <a:pt x="6" y="363"/>
                </a:lnTo>
                <a:lnTo>
                  <a:pt x="6" y="363"/>
                </a:lnTo>
                <a:lnTo>
                  <a:pt x="5" y="365"/>
                </a:lnTo>
                <a:lnTo>
                  <a:pt x="5" y="365"/>
                </a:lnTo>
                <a:lnTo>
                  <a:pt x="3" y="368"/>
                </a:lnTo>
                <a:lnTo>
                  <a:pt x="3" y="368"/>
                </a:lnTo>
                <a:lnTo>
                  <a:pt x="3" y="369"/>
                </a:lnTo>
                <a:lnTo>
                  <a:pt x="3" y="369"/>
                </a:lnTo>
                <a:lnTo>
                  <a:pt x="1" y="373"/>
                </a:lnTo>
                <a:lnTo>
                  <a:pt x="1" y="373"/>
                </a:lnTo>
                <a:lnTo>
                  <a:pt x="0" y="378"/>
                </a:lnTo>
                <a:lnTo>
                  <a:pt x="0" y="378"/>
                </a:lnTo>
                <a:lnTo>
                  <a:pt x="0" y="382"/>
                </a:lnTo>
                <a:lnTo>
                  <a:pt x="0" y="382"/>
                </a:lnTo>
                <a:lnTo>
                  <a:pt x="0" y="386"/>
                </a:lnTo>
                <a:lnTo>
                  <a:pt x="0" y="386"/>
                </a:lnTo>
                <a:lnTo>
                  <a:pt x="1" y="390"/>
                </a:lnTo>
                <a:lnTo>
                  <a:pt x="1" y="390"/>
                </a:lnTo>
                <a:lnTo>
                  <a:pt x="3" y="395"/>
                </a:lnTo>
                <a:lnTo>
                  <a:pt x="3" y="395"/>
                </a:lnTo>
                <a:lnTo>
                  <a:pt x="4" y="396"/>
                </a:lnTo>
                <a:lnTo>
                  <a:pt x="4" y="396"/>
                </a:lnTo>
                <a:lnTo>
                  <a:pt x="5" y="398"/>
                </a:lnTo>
                <a:lnTo>
                  <a:pt x="5" y="398"/>
                </a:lnTo>
                <a:lnTo>
                  <a:pt x="7" y="401"/>
                </a:lnTo>
                <a:lnTo>
                  <a:pt x="483" y="1005"/>
                </a:lnTo>
                <a:lnTo>
                  <a:pt x="483" y="1005"/>
                </a:lnTo>
                <a:lnTo>
                  <a:pt x="485" y="1007"/>
                </a:lnTo>
                <a:lnTo>
                  <a:pt x="485" y="1007"/>
                </a:lnTo>
                <a:lnTo>
                  <a:pt x="490" y="1011"/>
                </a:lnTo>
                <a:lnTo>
                  <a:pt x="490" y="1011"/>
                </a:lnTo>
                <a:lnTo>
                  <a:pt x="492" y="1013"/>
                </a:lnTo>
                <a:lnTo>
                  <a:pt x="492" y="1013"/>
                </a:lnTo>
                <a:lnTo>
                  <a:pt x="493" y="1013"/>
                </a:lnTo>
                <a:lnTo>
                  <a:pt x="493" y="1013"/>
                </a:lnTo>
                <a:lnTo>
                  <a:pt x="496" y="1015"/>
                </a:lnTo>
                <a:lnTo>
                  <a:pt x="496" y="1015"/>
                </a:lnTo>
                <a:lnTo>
                  <a:pt x="500" y="1016"/>
                </a:lnTo>
                <a:lnTo>
                  <a:pt x="500" y="1016"/>
                </a:lnTo>
                <a:lnTo>
                  <a:pt x="501" y="1017"/>
                </a:lnTo>
                <a:lnTo>
                  <a:pt x="501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09" y="1017"/>
                </a:lnTo>
                <a:lnTo>
                  <a:pt x="515" y="1017"/>
                </a:lnTo>
                <a:lnTo>
                  <a:pt x="515" y="1017"/>
                </a:lnTo>
                <a:lnTo>
                  <a:pt x="518" y="1016"/>
                </a:lnTo>
                <a:lnTo>
                  <a:pt x="518" y="1016"/>
                </a:lnTo>
                <a:lnTo>
                  <a:pt x="521" y="1015"/>
                </a:lnTo>
                <a:lnTo>
                  <a:pt x="521" y="1015"/>
                </a:lnTo>
                <a:lnTo>
                  <a:pt x="524" y="1013"/>
                </a:lnTo>
                <a:lnTo>
                  <a:pt x="524" y="1013"/>
                </a:lnTo>
                <a:lnTo>
                  <a:pt x="525" y="1013"/>
                </a:lnTo>
                <a:lnTo>
                  <a:pt x="525" y="1013"/>
                </a:lnTo>
                <a:lnTo>
                  <a:pt x="527" y="1011"/>
                </a:lnTo>
                <a:lnTo>
                  <a:pt x="527" y="1011"/>
                </a:lnTo>
                <a:lnTo>
                  <a:pt x="532" y="1007"/>
                </a:lnTo>
                <a:lnTo>
                  <a:pt x="532" y="1007"/>
                </a:lnTo>
                <a:lnTo>
                  <a:pt x="534" y="1005"/>
                </a:lnTo>
                <a:lnTo>
                  <a:pt x="1008" y="404"/>
                </a:lnTo>
                <a:lnTo>
                  <a:pt x="1008" y="404"/>
                </a:lnTo>
                <a:lnTo>
                  <a:pt x="1012" y="400"/>
                </a:lnTo>
                <a:lnTo>
                  <a:pt x="1015" y="394"/>
                </a:lnTo>
                <a:lnTo>
                  <a:pt x="1018" y="388"/>
                </a:lnTo>
                <a:lnTo>
                  <a:pt x="1019" y="382"/>
                </a:lnTo>
                <a:lnTo>
                  <a:pt x="1019" y="382"/>
                </a:lnTo>
                <a:lnTo>
                  <a:pt x="1018" y="376"/>
                </a:lnTo>
                <a:lnTo>
                  <a:pt x="1018" y="376"/>
                </a:lnTo>
                <a:close/>
                <a:moveTo>
                  <a:pt x="691" y="63"/>
                </a:moveTo>
                <a:lnTo>
                  <a:pt x="625" y="350"/>
                </a:lnTo>
                <a:lnTo>
                  <a:pt x="393" y="350"/>
                </a:lnTo>
                <a:lnTo>
                  <a:pt x="327" y="63"/>
                </a:lnTo>
                <a:lnTo>
                  <a:pt x="691" y="63"/>
                </a:lnTo>
                <a:close/>
                <a:moveTo>
                  <a:pt x="271" y="106"/>
                </a:moveTo>
                <a:lnTo>
                  <a:pt x="328" y="350"/>
                </a:lnTo>
                <a:lnTo>
                  <a:pt x="94" y="350"/>
                </a:lnTo>
                <a:lnTo>
                  <a:pt x="271" y="106"/>
                </a:lnTo>
                <a:close/>
                <a:moveTo>
                  <a:pt x="97" y="413"/>
                </a:moveTo>
                <a:lnTo>
                  <a:pt x="343" y="413"/>
                </a:lnTo>
                <a:lnTo>
                  <a:pt x="446" y="854"/>
                </a:lnTo>
                <a:lnTo>
                  <a:pt x="97" y="413"/>
                </a:lnTo>
                <a:close/>
                <a:moveTo>
                  <a:pt x="509" y="845"/>
                </a:moveTo>
                <a:lnTo>
                  <a:pt x="408" y="413"/>
                </a:lnTo>
                <a:lnTo>
                  <a:pt x="610" y="413"/>
                </a:lnTo>
                <a:lnTo>
                  <a:pt x="509" y="845"/>
                </a:lnTo>
                <a:close/>
                <a:moveTo>
                  <a:pt x="572" y="854"/>
                </a:moveTo>
                <a:lnTo>
                  <a:pt x="675" y="413"/>
                </a:lnTo>
                <a:lnTo>
                  <a:pt x="920" y="413"/>
                </a:lnTo>
                <a:lnTo>
                  <a:pt x="572" y="854"/>
                </a:lnTo>
                <a:close/>
                <a:moveTo>
                  <a:pt x="689" y="350"/>
                </a:moveTo>
                <a:lnTo>
                  <a:pt x="746" y="106"/>
                </a:lnTo>
                <a:lnTo>
                  <a:pt x="923" y="350"/>
                </a:lnTo>
                <a:lnTo>
                  <a:pt x="689" y="3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tx2"/>
              </a:solidFill>
            </a:endParaRPr>
          </a:p>
        </p:txBody>
      </p:sp>
      <p:sp>
        <p:nvSpPr>
          <p:cNvPr id="22" name="原创设计师QQ69613753    _12"/>
          <p:cNvSpPr/>
          <p:nvPr/>
        </p:nvSpPr>
        <p:spPr>
          <a:xfrm>
            <a:off x="5398533" y="3931653"/>
            <a:ext cx="13949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STRENGHTS</a:t>
            </a:r>
            <a:endParaRPr lang="zh-CN" altLang="en-US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2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757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/>
          <p:nvPr/>
        </p:nvSpPr>
        <p:spPr>
          <a:xfrm>
            <a:off x="2918626" y="1899261"/>
            <a:ext cx="2423160" cy="0"/>
          </a:xfrm>
          <a:custGeom>
            <a:avLst/>
            <a:gdLst>
              <a:gd name="connsiteX0" fmla="*/ 2423160 w 2423160"/>
              <a:gd name="connsiteY0" fmla="*/ 0 h 0"/>
              <a:gd name="connsiteX1" fmla="*/ 0 w 242316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23160">
                <a:moveTo>
                  <a:pt x="2423160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accent1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原创设计师QQ69613753    _3"/>
          <p:cNvSpPr/>
          <p:nvPr/>
        </p:nvSpPr>
        <p:spPr>
          <a:xfrm>
            <a:off x="2964346" y="3145131"/>
            <a:ext cx="1040130" cy="171450"/>
          </a:xfrm>
          <a:custGeom>
            <a:avLst/>
            <a:gdLst>
              <a:gd name="connsiteX0" fmla="*/ 1040130 w 1040130"/>
              <a:gd name="connsiteY0" fmla="*/ 0 h 171450"/>
              <a:gd name="connsiteX1" fmla="*/ 1040130 w 1040130"/>
              <a:gd name="connsiteY1" fmla="*/ 171450 h 171450"/>
              <a:gd name="connsiteX2" fmla="*/ 0 w 1040130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0130" h="171450">
                <a:moveTo>
                  <a:pt x="1040130" y="0"/>
                </a:moveTo>
                <a:lnTo>
                  <a:pt x="1040130" y="171450"/>
                </a:lnTo>
                <a:lnTo>
                  <a:pt x="0" y="171450"/>
                </a:lnTo>
              </a:path>
            </a:pathLst>
          </a:custGeom>
          <a:noFill/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原创设计师QQ69613753    _4"/>
          <p:cNvSpPr/>
          <p:nvPr/>
        </p:nvSpPr>
        <p:spPr>
          <a:xfrm>
            <a:off x="3032926" y="4825341"/>
            <a:ext cx="731520" cy="0"/>
          </a:xfrm>
          <a:custGeom>
            <a:avLst/>
            <a:gdLst>
              <a:gd name="connsiteX0" fmla="*/ 731520 w 731520"/>
              <a:gd name="connsiteY0" fmla="*/ 0 h 0"/>
              <a:gd name="connsiteX1" fmla="*/ 0 w 73152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31520">
                <a:moveTo>
                  <a:pt x="731520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accent1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原创设计师QQ69613753    _5"/>
          <p:cNvSpPr/>
          <p:nvPr/>
        </p:nvSpPr>
        <p:spPr>
          <a:xfrm>
            <a:off x="6873406" y="5922621"/>
            <a:ext cx="2217420" cy="0"/>
          </a:xfrm>
          <a:custGeom>
            <a:avLst/>
            <a:gdLst>
              <a:gd name="connsiteX0" fmla="*/ 0 w 2217420"/>
              <a:gd name="connsiteY0" fmla="*/ 0 h 0"/>
              <a:gd name="connsiteX1" fmla="*/ 2217420 w 221742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17420">
                <a:moveTo>
                  <a:pt x="0" y="0"/>
                </a:moveTo>
                <a:lnTo>
                  <a:pt x="2217420" y="0"/>
                </a:lnTo>
              </a:path>
            </a:pathLst>
          </a:custGeom>
          <a:noFill/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原创设计师QQ69613753    _6"/>
          <p:cNvSpPr/>
          <p:nvPr/>
        </p:nvSpPr>
        <p:spPr>
          <a:xfrm>
            <a:off x="7947826" y="4631031"/>
            <a:ext cx="1303020" cy="251460"/>
          </a:xfrm>
          <a:custGeom>
            <a:avLst/>
            <a:gdLst>
              <a:gd name="connsiteX0" fmla="*/ 0 w 1303020"/>
              <a:gd name="connsiteY0" fmla="*/ 251460 h 251460"/>
              <a:gd name="connsiteX1" fmla="*/ 0 w 1303020"/>
              <a:gd name="connsiteY1" fmla="*/ 0 h 251460"/>
              <a:gd name="connsiteX2" fmla="*/ 1303020 w 1303020"/>
              <a:gd name="connsiteY2" fmla="*/ 0 h 25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3020" h="251460">
                <a:moveTo>
                  <a:pt x="0" y="251460"/>
                </a:moveTo>
                <a:lnTo>
                  <a:pt x="0" y="0"/>
                </a:lnTo>
                <a:lnTo>
                  <a:pt x="1303020" y="0"/>
                </a:lnTo>
              </a:path>
            </a:pathLst>
          </a:custGeom>
          <a:noFill/>
          <a:ln w="12700">
            <a:solidFill>
              <a:schemeClr val="accent1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原创设计师QQ69613753    _7"/>
          <p:cNvSpPr/>
          <p:nvPr/>
        </p:nvSpPr>
        <p:spPr>
          <a:xfrm>
            <a:off x="7856386" y="2687931"/>
            <a:ext cx="1440180" cy="0"/>
          </a:xfrm>
          <a:custGeom>
            <a:avLst/>
            <a:gdLst>
              <a:gd name="connsiteX0" fmla="*/ 0 w 1440180"/>
              <a:gd name="connsiteY0" fmla="*/ 0 h 0"/>
              <a:gd name="connsiteX1" fmla="*/ 1440180 w 144018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40180">
                <a:moveTo>
                  <a:pt x="0" y="0"/>
                </a:moveTo>
                <a:lnTo>
                  <a:pt x="1440180" y="0"/>
                </a:lnTo>
              </a:path>
            </a:pathLst>
          </a:custGeom>
          <a:noFill/>
          <a:ln w="12700">
            <a:solidFill>
              <a:schemeClr val="accent2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原创设计师QQ69613753    _8"/>
          <p:cNvSpPr>
            <a:spLocks/>
          </p:cNvSpPr>
          <p:nvPr/>
        </p:nvSpPr>
        <p:spPr bwMode="auto">
          <a:xfrm rot="20700000">
            <a:off x="7142211" y="2577740"/>
            <a:ext cx="1373188" cy="2009775"/>
          </a:xfrm>
          <a:custGeom>
            <a:avLst/>
            <a:gdLst>
              <a:gd name="T0" fmla="*/ 400 w 508"/>
              <a:gd name="T1" fmla="*/ 472 h 743"/>
              <a:gd name="T2" fmla="*/ 489 w 508"/>
              <a:gd name="T3" fmla="*/ 491 h 743"/>
              <a:gd name="T4" fmla="*/ 503 w 508"/>
              <a:gd name="T5" fmla="*/ 477 h 743"/>
              <a:gd name="T6" fmla="*/ 430 w 508"/>
              <a:gd name="T7" fmla="*/ 246 h 743"/>
              <a:gd name="T8" fmla="*/ 359 w 508"/>
              <a:gd name="T9" fmla="*/ 23 h 743"/>
              <a:gd name="T10" fmla="*/ 330 w 508"/>
              <a:gd name="T11" fmla="*/ 19 h 743"/>
              <a:gd name="T12" fmla="*/ 174 w 508"/>
              <a:gd name="T13" fmla="*/ 190 h 743"/>
              <a:gd name="T14" fmla="*/ 13 w 508"/>
              <a:gd name="T15" fmla="*/ 365 h 743"/>
              <a:gd name="T16" fmla="*/ 16 w 508"/>
              <a:gd name="T17" fmla="*/ 387 h 743"/>
              <a:gd name="T18" fmla="*/ 125 w 508"/>
              <a:gd name="T19" fmla="*/ 411 h 743"/>
              <a:gd name="T20" fmla="*/ 55 w 508"/>
              <a:gd name="T21" fmla="*/ 607 h 743"/>
              <a:gd name="T22" fmla="*/ 62 w 508"/>
              <a:gd name="T23" fmla="*/ 630 h 743"/>
              <a:gd name="T24" fmla="*/ 266 w 508"/>
              <a:gd name="T25" fmla="*/ 734 h 743"/>
              <a:gd name="T26" fmla="*/ 294 w 508"/>
              <a:gd name="T27" fmla="*/ 726 h 743"/>
              <a:gd name="T28" fmla="*/ 382 w 508"/>
              <a:gd name="T29" fmla="*/ 483 h 743"/>
              <a:gd name="T30" fmla="*/ 385 w 508"/>
              <a:gd name="T31" fmla="*/ 469 h 743"/>
              <a:gd name="T32" fmla="*/ 400 w 508"/>
              <a:gd name="T33" fmla="*/ 472 h 7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08" h="743">
                <a:moveTo>
                  <a:pt x="400" y="472"/>
                </a:moveTo>
                <a:cubicBezTo>
                  <a:pt x="489" y="491"/>
                  <a:pt x="489" y="491"/>
                  <a:pt x="489" y="491"/>
                </a:cubicBezTo>
                <a:cubicBezTo>
                  <a:pt x="506" y="496"/>
                  <a:pt x="508" y="494"/>
                  <a:pt x="503" y="477"/>
                </a:cubicBezTo>
                <a:cubicBezTo>
                  <a:pt x="430" y="246"/>
                  <a:pt x="430" y="246"/>
                  <a:pt x="430" y="246"/>
                </a:cubicBezTo>
                <a:cubicBezTo>
                  <a:pt x="359" y="23"/>
                  <a:pt x="359" y="23"/>
                  <a:pt x="359" y="23"/>
                </a:cubicBezTo>
                <a:cubicBezTo>
                  <a:pt x="352" y="0"/>
                  <a:pt x="338" y="9"/>
                  <a:pt x="330" y="19"/>
                </a:cubicBezTo>
                <a:cubicBezTo>
                  <a:pt x="174" y="190"/>
                  <a:pt x="174" y="190"/>
                  <a:pt x="174" y="190"/>
                </a:cubicBezTo>
                <a:cubicBezTo>
                  <a:pt x="13" y="365"/>
                  <a:pt x="13" y="365"/>
                  <a:pt x="13" y="365"/>
                </a:cubicBezTo>
                <a:cubicBezTo>
                  <a:pt x="0" y="378"/>
                  <a:pt x="2" y="385"/>
                  <a:pt x="16" y="387"/>
                </a:cubicBezTo>
                <a:cubicBezTo>
                  <a:pt x="125" y="411"/>
                  <a:pt x="125" y="411"/>
                  <a:pt x="125" y="411"/>
                </a:cubicBezTo>
                <a:cubicBezTo>
                  <a:pt x="109" y="485"/>
                  <a:pt x="84" y="553"/>
                  <a:pt x="55" y="607"/>
                </a:cubicBezTo>
                <a:cubicBezTo>
                  <a:pt x="50" y="618"/>
                  <a:pt x="53" y="623"/>
                  <a:pt x="62" y="630"/>
                </a:cubicBezTo>
                <a:cubicBezTo>
                  <a:pt x="266" y="734"/>
                  <a:pt x="266" y="734"/>
                  <a:pt x="266" y="734"/>
                </a:cubicBezTo>
                <a:cubicBezTo>
                  <a:pt x="282" y="741"/>
                  <a:pt x="285" y="743"/>
                  <a:pt x="294" y="726"/>
                </a:cubicBezTo>
                <a:cubicBezTo>
                  <a:pt x="333" y="650"/>
                  <a:pt x="362" y="573"/>
                  <a:pt x="382" y="483"/>
                </a:cubicBezTo>
                <a:cubicBezTo>
                  <a:pt x="385" y="469"/>
                  <a:pt x="385" y="469"/>
                  <a:pt x="385" y="469"/>
                </a:cubicBezTo>
                <a:lnTo>
                  <a:pt x="400" y="47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原创设计师QQ69613753    _9"/>
          <p:cNvSpPr>
            <a:spLocks/>
          </p:cNvSpPr>
          <p:nvPr/>
        </p:nvSpPr>
        <p:spPr bwMode="auto">
          <a:xfrm rot="20700000">
            <a:off x="6016285" y="5303127"/>
            <a:ext cx="1060450" cy="819150"/>
          </a:xfrm>
          <a:custGeom>
            <a:avLst/>
            <a:gdLst>
              <a:gd name="T0" fmla="*/ 24 w 392"/>
              <a:gd name="T1" fmla="*/ 38 h 303"/>
              <a:gd name="T2" fmla="*/ 1 w 392"/>
              <a:gd name="T3" fmla="*/ 274 h 303"/>
              <a:gd name="T4" fmla="*/ 18 w 392"/>
              <a:gd name="T5" fmla="*/ 290 h 303"/>
              <a:gd name="T6" fmla="*/ 378 w 392"/>
              <a:gd name="T7" fmla="*/ 253 h 303"/>
              <a:gd name="T8" fmla="*/ 387 w 392"/>
              <a:gd name="T9" fmla="*/ 235 h 303"/>
              <a:gd name="T10" fmla="*/ 305 w 392"/>
              <a:gd name="T11" fmla="*/ 8 h 303"/>
              <a:gd name="T12" fmla="*/ 292 w 392"/>
              <a:gd name="T13" fmla="*/ 2 h 303"/>
              <a:gd name="T14" fmla="*/ 41 w 392"/>
              <a:gd name="T15" fmla="*/ 25 h 303"/>
              <a:gd name="T16" fmla="*/ 24 w 392"/>
              <a:gd name="T17" fmla="*/ 38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2" h="303">
                <a:moveTo>
                  <a:pt x="24" y="38"/>
                </a:moveTo>
                <a:cubicBezTo>
                  <a:pt x="1" y="274"/>
                  <a:pt x="1" y="274"/>
                  <a:pt x="1" y="274"/>
                </a:cubicBezTo>
                <a:cubicBezTo>
                  <a:pt x="0" y="289"/>
                  <a:pt x="8" y="289"/>
                  <a:pt x="18" y="290"/>
                </a:cubicBezTo>
                <a:cubicBezTo>
                  <a:pt x="86" y="296"/>
                  <a:pt x="227" y="303"/>
                  <a:pt x="378" y="253"/>
                </a:cubicBezTo>
                <a:cubicBezTo>
                  <a:pt x="392" y="248"/>
                  <a:pt x="387" y="235"/>
                  <a:pt x="387" y="235"/>
                </a:cubicBezTo>
                <a:cubicBezTo>
                  <a:pt x="305" y="8"/>
                  <a:pt x="305" y="8"/>
                  <a:pt x="305" y="8"/>
                </a:cubicBezTo>
                <a:cubicBezTo>
                  <a:pt x="304" y="4"/>
                  <a:pt x="301" y="0"/>
                  <a:pt x="292" y="2"/>
                </a:cubicBezTo>
                <a:cubicBezTo>
                  <a:pt x="195" y="28"/>
                  <a:pt x="97" y="28"/>
                  <a:pt x="41" y="25"/>
                </a:cubicBezTo>
                <a:cubicBezTo>
                  <a:pt x="27" y="24"/>
                  <a:pt x="25" y="28"/>
                  <a:pt x="24" y="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原创设计师QQ69613753    _10"/>
          <p:cNvSpPr>
            <a:spLocks/>
          </p:cNvSpPr>
          <p:nvPr/>
        </p:nvSpPr>
        <p:spPr bwMode="auto">
          <a:xfrm rot="20700000">
            <a:off x="6942422" y="4576908"/>
            <a:ext cx="1084263" cy="1011237"/>
          </a:xfrm>
          <a:custGeom>
            <a:avLst/>
            <a:gdLst>
              <a:gd name="T0" fmla="*/ 387 w 401"/>
              <a:gd name="T1" fmla="*/ 147 h 374"/>
              <a:gd name="T2" fmla="*/ 206 w 401"/>
              <a:gd name="T3" fmla="*/ 8 h 374"/>
              <a:gd name="T4" fmla="*/ 184 w 401"/>
              <a:gd name="T5" fmla="*/ 10 h 374"/>
              <a:gd name="T6" fmla="*/ 14 w 401"/>
              <a:gd name="T7" fmla="*/ 132 h 374"/>
              <a:gd name="T8" fmla="*/ 5 w 401"/>
              <a:gd name="T9" fmla="*/ 157 h 374"/>
              <a:gd name="T10" fmla="*/ 107 w 401"/>
              <a:gd name="T11" fmla="*/ 364 h 374"/>
              <a:gd name="T12" fmla="*/ 134 w 401"/>
              <a:gd name="T13" fmla="*/ 369 h 374"/>
              <a:gd name="T14" fmla="*/ 368 w 401"/>
              <a:gd name="T15" fmla="*/ 202 h 374"/>
              <a:gd name="T16" fmla="*/ 391 w 401"/>
              <a:gd name="T17" fmla="*/ 178 h 374"/>
              <a:gd name="T18" fmla="*/ 387 w 401"/>
              <a:gd name="T19" fmla="*/ 147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01" h="374">
                <a:moveTo>
                  <a:pt x="387" y="147"/>
                </a:moveTo>
                <a:cubicBezTo>
                  <a:pt x="206" y="8"/>
                  <a:pt x="206" y="8"/>
                  <a:pt x="206" y="8"/>
                </a:cubicBezTo>
                <a:cubicBezTo>
                  <a:pt x="200" y="4"/>
                  <a:pt x="193" y="0"/>
                  <a:pt x="184" y="10"/>
                </a:cubicBezTo>
                <a:cubicBezTo>
                  <a:pt x="130" y="66"/>
                  <a:pt x="74" y="102"/>
                  <a:pt x="14" y="132"/>
                </a:cubicBezTo>
                <a:cubicBezTo>
                  <a:pt x="0" y="140"/>
                  <a:pt x="0" y="145"/>
                  <a:pt x="5" y="157"/>
                </a:cubicBezTo>
                <a:cubicBezTo>
                  <a:pt x="107" y="364"/>
                  <a:pt x="107" y="364"/>
                  <a:pt x="107" y="364"/>
                </a:cubicBezTo>
                <a:cubicBezTo>
                  <a:pt x="110" y="371"/>
                  <a:pt x="120" y="374"/>
                  <a:pt x="134" y="369"/>
                </a:cubicBezTo>
                <a:cubicBezTo>
                  <a:pt x="224" y="330"/>
                  <a:pt x="301" y="270"/>
                  <a:pt x="368" y="202"/>
                </a:cubicBezTo>
                <a:cubicBezTo>
                  <a:pt x="376" y="194"/>
                  <a:pt x="383" y="186"/>
                  <a:pt x="391" y="178"/>
                </a:cubicBezTo>
                <a:cubicBezTo>
                  <a:pt x="401" y="166"/>
                  <a:pt x="398" y="156"/>
                  <a:pt x="387" y="1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原创设计师QQ69613753    _11"/>
          <p:cNvSpPr>
            <a:spLocks noChangeArrowheads="1"/>
          </p:cNvSpPr>
          <p:nvPr/>
        </p:nvSpPr>
        <p:spPr bwMode="auto">
          <a:xfrm rot="20700000">
            <a:off x="5045997" y="3054781"/>
            <a:ext cx="1792288" cy="1792287"/>
          </a:xfrm>
          <a:prstGeom prst="ellipse">
            <a:avLst/>
          </a:prstGeom>
          <a:solidFill>
            <a:schemeClr val="bg1">
              <a:lumMod val="85000"/>
            </a:schemeClr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原创设计师QQ69613753    _12"/>
          <p:cNvSpPr>
            <a:spLocks/>
          </p:cNvSpPr>
          <p:nvPr/>
        </p:nvSpPr>
        <p:spPr bwMode="auto">
          <a:xfrm rot="20700000">
            <a:off x="4706507" y="1812058"/>
            <a:ext cx="1057275" cy="822325"/>
          </a:xfrm>
          <a:custGeom>
            <a:avLst/>
            <a:gdLst>
              <a:gd name="T0" fmla="*/ 373 w 391"/>
              <a:gd name="T1" fmla="*/ 260 h 304"/>
              <a:gd name="T2" fmla="*/ 390 w 391"/>
              <a:gd name="T3" fmla="*/ 24 h 304"/>
              <a:gd name="T4" fmla="*/ 373 w 391"/>
              <a:gd name="T5" fmla="*/ 8 h 304"/>
              <a:gd name="T6" fmla="*/ 14 w 391"/>
              <a:gd name="T7" fmla="*/ 53 h 304"/>
              <a:gd name="T8" fmla="*/ 6 w 391"/>
              <a:gd name="T9" fmla="*/ 71 h 304"/>
              <a:gd name="T10" fmla="*/ 92 w 391"/>
              <a:gd name="T11" fmla="*/ 297 h 304"/>
              <a:gd name="T12" fmla="*/ 105 w 391"/>
              <a:gd name="T13" fmla="*/ 302 h 304"/>
              <a:gd name="T14" fmla="*/ 357 w 391"/>
              <a:gd name="T15" fmla="*/ 273 h 304"/>
              <a:gd name="T16" fmla="*/ 373 w 391"/>
              <a:gd name="T17" fmla="*/ 260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91" h="304">
                <a:moveTo>
                  <a:pt x="373" y="260"/>
                </a:moveTo>
                <a:cubicBezTo>
                  <a:pt x="390" y="24"/>
                  <a:pt x="390" y="24"/>
                  <a:pt x="390" y="24"/>
                </a:cubicBezTo>
                <a:cubicBezTo>
                  <a:pt x="391" y="9"/>
                  <a:pt x="384" y="9"/>
                  <a:pt x="373" y="8"/>
                </a:cubicBezTo>
                <a:cubicBezTo>
                  <a:pt x="305" y="3"/>
                  <a:pt x="164" y="0"/>
                  <a:pt x="14" y="53"/>
                </a:cubicBezTo>
                <a:cubicBezTo>
                  <a:pt x="0" y="58"/>
                  <a:pt x="6" y="71"/>
                  <a:pt x="6" y="71"/>
                </a:cubicBezTo>
                <a:cubicBezTo>
                  <a:pt x="92" y="297"/>
                  <a:pt x="92" y="297"/>
                  <a:pt x="92" y="297"/>
                </a:cubicBezTo>
                <a:cubicBezTo>
                  <a:pt x="94" y="301"/>
                  <a:pt x="97" y="304"/>
                  <a:pt x="105" y="302"/>
                </a:cubicBezTo>
                <a:cubicBezTo>
                  <a:pt x="203" y="274"/>
                  <a:pt x="300" y="271"/>
                  <a:pt x="357" y="273"/>
                </a:cubicBezTo>
                <a:cubicBezTo>
                  <a:pt x="370" y="274"/>
                  <a:pt x="372" y="270"/>
                  <a:pt x="373" y="2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原创设计师QQ69613753    _13"/>
          <p:cNvSpPr>
            <a:spLocks/>
          </p:cNvSpPr>
          <p:nvPr/>
        </p:nvSpPr>
        <p:spPr bwMode="auto">
          <a:xfrm rot="20700000">
            <a:off x="3776508" y="2358098"/>
            <a:ext cx="1087438" cy="1016000"/>
          </a:xfrm>
          <a:custGeom>
            <a:avLst/>
            <a:gdLst>
              <a:gd name="T0" fmla="*/ 14 w 402"/>
              <a:gd name="T1" fmla="*/ 233 h 376"/>
              <a:gd name="T2" fmla="*/ 198 w 402"/>
              <a:gd name="T3" fmla="*/ 367 h 376"/>
              <a:gd name="T4" fmla="*/ 221 w 402"/>
              <a:gd name="T5" fmla="*/ 366 h 376"/>
              <a:gd name="T6" fmla="*/ 387 w 402"/>
              <a:gd name="T7" fmla="*/ 239 h 376"/>
              <a:gd name="T8" fmla="*/ 396 w 402"/>
              <a:gd name="T9" fmla="*/ 214 h 376"/>
              <a:gd name="T10" fmla="*/ 290 w 402"/>
              <a:gd name="T11" fmla="*/ 10 h 376"/>
              <a:gd name="T12" fmla="*/ 263 w 402"/>
              <a:gd name="T13" fmla="*/ 6 h 376"/>
              <a:gd name="T14" fmla="*/ 32 w 402"/>
              <a:gd name="T15" fmla="*/ 178 h 376"/>
              <a:gd name="T16" fmla="*/ 10 w 402"/>
              <a:gd name="T17" fmla="*/ 202 h 376"/>
              <a:gd name="T18" fmla="*/ 14 w 402"/>
              <a:gd name="T19" fmla="*/ 233 h 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02" h="376">
                <a:moveTo>
                  <a:pt x="14" y="233"/>
                </a:moveTo>
                <a:cubicBezTo>
                  <a:pt x="198" y="367"/>
                  <a:pt x="198" y="367"/>
                  <a:pt x="198" y="367"/>
                </a:cubicBezTo>
                <a:cubicBezTo>
                  <a:pt x="204" y="372"/>
                  <a:pt x="212" y="376"/>
                  <a:pt x="221" y="366"/>
                </a:cubicBezTo>
                <a:cubicBezTo>
                  <a:pt x="273" y="309"/>
                  <a:pt x="329" y="271"/>
                  <a:pt x="387" y="239"/>
                </a:cubicBezTo>
                <a:cubicBezTo>
                  <a:pt x="401" y="232"/>
                  <a:pt x="402" y="226"/>
                  <a:pt x="396" y="214"/>
                </a:cubicBezTo>
                <a:cubicBezTo>
                  <a:pt x="290" y="10"/>
                  <a:pt x="290" y="10"/>
                  <a:pt x="290" y="10"/>
                </a:cubicBezTo>
                <a:cubicBezTo>
                  <a:pt x="286" y="3"/>
                  <a:pt x="276" y="0"/>
                  <a:pt x="263" y="6"/>
                </a:cubicBezTo>
                <a:cubicBezTo>
                  <a:pt x="174" y="47"/>
                  <a:pt x="98" y="108"/>
                  <a:pt x="32" y="178"/>
                </a:cubicBezTo>
                <a:cubicBezTo>
                  <a:pt x="25" y="186"/>
                  <a:pt x="17" y="194"/>
                  <a:pt x="10" y="202"/>
                </a:cubicBezTo>
                <a:cubicBezTo>
                  <a:pt x="0" y="214"/>
                  <a:pt x="3" y="225"/>
                  <a:pt x="14" y="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原创设计师QQ69613753    _14"/>
          <p:cNvSpPr>
            <a:spLocks/>
          </p:cNvSpPr>
          <p:nvPr/>
        </p:nvSpPr>
        <p:spPr bwMode="auto">
          <a:xfrm rot="20700000">
            <a:off x="3404738" y="3394961"/>
            <a:ext cx="1387475" cy="2016125"/>
          </a:xfrm>
          <a:custGeom>
            <a:avLst/>
            <a:gdLst>
              <a:gd name="T0" fmla="*/ 109 w 513"/>
              <a:gd name="T1" fmla="*/ 277 h 745"/>
              <a:gd name="T2" fmla="*/ 19 w 513"/>
              <a:gd name="T3" fmla="*/ 262 h 745"/>
              <a:gd name="T4" fmla="*/ 5 w 513"/>
              <a:gd name="T5" fmla="*/ 277 h 745"/>
              <a:gd name="T6" fmla="*/ 92 w 513"/>
              <a:gd name="T7" fmla="*/ 504 h 745"/>
              <a:gd name="T8" fmla="*/ 175 w 513"/>
              <a:gd name="T9" fmla="*/ 722 h 745"/>
              <a:gd name="T10" fmla="*/ 204 w 513"/>
              <a:gd name="T11" fmla="*/ 725 h 745"/>
              <a:gd name="T12" fmla="*/ 351 w 513"/>
              <a:gd name="T13" fmla="*/ 546 h 745"/>
              <a:gd name="T14" fmla="*/ 500 w 513"/>
              <a:gd name="T15" fmla="*/ 362 h 745"/>
              <a:gd name="T16" fmla="*/ 497 w 513"/>
              <a:gd name="T17" fmla="*/ 339 h 745"/>
              <a:gd name="T18" fmla="*/ 387 w 513"/>
              <a:gd name="T19" fmla="*/ 321 h 745"/>
              <a:gd name="T20" fmla="*/ 445 w 513"/>
              <a:gd name="T21" fmla="*/ 122 h 745"/>
              <a:gd name="T22" fmla="*/ 437 w 513"/>
              <a:gd name="T23" fmla="*/ 100 h 745"/>
              <a:gd name="T24" fmla="*/ 227 w 513"/>
              <a:gd name="T25" fmla="*/ 8 h 745"/>
              <a:gd name="T26" fmla="*/ 200 w 513"/>
              <a:gd name="T27" fmla="*/ 17 h 745"/>
              <a:gd name="T28" fmla="*/ 126 w 513"/>
              <a:gd name="T29" fmla="*/ 264 h 745"/>
              <a:gd name="T30" fmla="*/ 124 w 513"/>
              <a:gd name="T31" fmla="*/ 279 h 745"/>
              <a:gd name="T32" fmla="*/ 109 w 513"/>
              <a:gd name="T33" fmla="*/ 277 h 7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13" h="745">
                <a:moveTo>
                  <a:pt x="109" y="277"/>
                </a:moveTo>
                <a:cubicBezTo>
                  <a:pt x="19" y="262"/>
                  <a:pt x="19" y="262"/>
                  <a:pt x="19" y="262"/>
                </a:cubicBezTo>
                <a:cubicBezTo>
                  <a:pt x="1" y="259"/>
                  <a:pt x="0" y="261"/>
                  <a:pt x="5" y="277"/>
                </a:cubicBezTo>
                <a:cubicBezTo>
                  <a:pt x="92" y="504"/>
                  <a:pt x="92" y="504"/>
                  <a:pt x="92" y="504"/>
                </a:cubicBezTo>
                <a:cubicBezTo>
                  <a:pt x="175" y="722"/>
                  <a:pt x="175" y="722"/>
                  <a:pt x="175" y="722"/>
                </a:cubicBezTo>
                <a:cubicBezTo>
                  <a:pt x="184" y="745"/>
                  <a:pt x="197" y="735"/>
                  <a:pt x="204" y="725"/>
                </a:cubicBezTo>
                <a:cubicBezTo>
                  <a:pt x="351" y="546"/>
                  <a:pt x="351" y="546"/>
                  <a:pt x="351" y="546"/>
                </a:cubicBezTo>
                <a:cubicBezTo>
                  <a:pt x="500" y="362"/>
                  <a:pt x="500" y="362"/>
                  <a:pt x="500" y="362"/>
                </a:cubicBezTo>
                <a:cubicBezTo>
                  <a:pt x="513" y="347"/>
                  <a:pt x="511" y="341"/>
                  <a:pt x="497" y="339"/>
                </a:cubicBezTo>
                <a:cubicBezTo>
                  <a:pt x="387" y="321"/>
                  <a:pt x="387" y="321"/>
                  <a:pt x="387" y="321"/>
                </a:cubicBezTo>
                <a:cubicBezTo>
                  <a:pt x="398" y="247"/>
                  <a:pt x="420" y="178"/>
                  <a:pt x="445" y="122"/>
                </a:cubicBezTo>
                <a:cubicBezTo>
                  <a:pt x="450" y="111"/>
                  <a:pt x="447" y="106"/>
                  <a:pt x="437" y="100"/>
                </a:cubicBezTo>
                <a:cubicBezTo>
                  <a:pt x="227" y="8"/>
                  <a:pt x="227" y="8"/>
                  <a:pt x="227" y="8"/>
                </a:cubicBezTo>
                <a:cubicBezTo>
                  <a:pt x="211" y="1"/>
                  <a:pt x="208" y="0"/>
                  <a:pt x="200" y="17"/>
                </a:cubicBezTo>
                <a:cubicBezTo>
                  <a:pt x="165" y="95"/>
                  <a:pt x="141" y="174"/>
                  <a:pt x="126" y="264"/>
                </a:cubicBezTo>
                <a:cubicBezTo>
                  <a:pt x="124" y="279"/>
                  <a:pt x="124" y="279"/>
                  <a:pt x="124" y="279"/>
                </a:cubicBezTo>
                <a:lnTo>
                  <a:pt x="109" y="2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原创设计师QQ69613753    _15"/>
          <p:cNvGrpSpPr>
            <a:grpSpLocks noChangeAspect="1"/>
          </p:cNvGrpSpPr>
          <p:nvPr/>
        </p:nvGrpSpPr>
        <p:grpSpPr bwMode="auto">
          <a:xfrm>
            <a:off x="5503052" y="3380407"/>
            <a:ext cx="787400" cy="1056621"/>
            <a:chOff x="3296" y="1432"/>
            <a:chExt cx="1088" cy="1460"/>
          </a:xfrm>
          <a:solidFill>
            <a:schemeClr val="tx1">
              <a:lumMod val="65000"/>
              <a:lumOff val="35000"/>
            </a:schemeClr>
          </a:solidFill>
          <a:effectLst/>
        </p:grpSpPr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3325" y="2624"/>
              <a:ext cx="176" cy="268"/>
            </a:xfrm>
            <a:custGeom>
              <a:avLst/>
              <a:gdLst>
                <a:gd name="T0" fmla="*/ 67 w 74"/>
                <a:gd name="T1" fmla="*/ 0 h 113"/>
                <a:gd name="T2" fmla="*/ 6 w 74"/>
                <a:gd name="T3" fmla="*/ 0 h 113"/>
                <a:gd name="T4" fmla="*/ 0 w 74"/>
                <a:gd name="T5" fmla="*/ 7 h 113"/>
                <a:gd name="T6" fmla="*/ 0 w 74"/>
                <a:gd name="T7" fmla="*/ 106 h 113"/>
                <a:gd name="T8" fmla="*/ 6 w 74"/>
                <a:gd name="T9" fmla="*/ 113 h 113"/>
                <a:gd name="T10" fmla="*/ 67 w 74"/>
                <a:gd name="T11" fmla="*/ 113 h 113"/>
                <a:gd name="T12" fmla="*/ 74 w 74"/>
                <a:gd name="T13" fmla="*/ 106 h 113"/>
                <a:gd name="T14" fmla="*/ 74 w 74"/>
                <a:gd name="T15" fmla="*/ 7 h 113"/>
                <a:gd name="T16" fmla="*/ 67 w 74"/>
                <a:gd name="T1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113">
                  <a:moveTo>
                    <a:pt x="67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0"/>
                    <a:pt x="3" y="113"/>
                    <a:pt x="6" y="113"/>
                  </a:cubicBezTo>
                  <a:cubicBezTo>
                    <a:pt x="67" y="113"/>
                    <a:pt x="67" y="113"/>
                    <a:pt x="67" y="113"/>
                  </a:cubicBezTo>
                  <a:cubicBezTo>
                    <a:pt x="71" y="113"/>
                    <a:pt x="74" y="110"/>
                    <a:pt x="74" y="106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4" y="3"/>
                    <a:pt x="71" y="0"/>
                    <a:pt x="6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3618" y="2738"/>
              <a:ext cx="176" cy="154"/>
            </a:xfrm>
            <a:custGeom>
              <a:avLst/>
              <a:gdLst>
                <a:gd name="T0" fmla="*/ 67 w 74"/>
                <a:gd name="T1" fmla="*/ 0 h 65"/>
                <a:gd name="T2" fmla="*/ 6 w 74"/>
                <a:gd name="T3" fmla="*/ 0 h 65"/>
                <a:gd name="T4" fmla="*/ 0 w 74"/>
                <a:gd name="T5" fmla="*/ 4 h 65"/>
                <a:gd name="T6" fmla="*/ 0 w 74"/>
                <a:gd name="T7" fmla="*/ 61 h 65"/>
                <a:gd name="T8" fmla="*/ 6 w 74"/>
                <a:gd name="T9" fmla="*/ 65 h 65"/>
                <a:gd name="T10" fmla="*/ 67 w 74"/>
                <a:gd name="T11" fmla="*/ 65 h 65"/>
                <a:gd name="T12" fmla="*/ 74 w 74"/>
                <a:gd name="T13" fmla="*/ 61 h 65"/>
                <a:gd name="T14" fmla="*/ 74 w 74"/>
                <a:gd name="T15" fmla="*/ 4 h 65"/>
                <a:gd name="T16" fmla="*/ 67 w 74"/>
                <a:gd name="T17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5">
                  <a:moveTo>
                    <a:pt x="67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3"/>
                    <a:pt x="3" y="65"/>
                    <a:pt x="6" y="65"/>
                  </a:cubicBezTo>
                  <a:cubicBezTo>
                    <a:pt x="67" y="65"/>
                    <a:pt x="67" y="65"/>
                    <a:pt x="67" y="65"/>
                  </a:cubicBezTo>
                  <a:cubicBezTo>
                    <a:pt x="71" y="65"/>
                    <a:pt x="74" y="63"/>
                    <a:pt x="74" y="61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2"/>
                    <a:pt x="71" y="0"/>
                    <a:pt x="6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3908" y="2437"/>
              <a:ext cx="176" cy="455"/>
            </a:xfrm>
            <a:custGeom>
              <a:avLst/>
              <a:gdLst>
                <a:gd name="T0" fmla="*/ 67 w 74"/>
                <a:gd name="T1" fmla="*/ 0 h 192"/>
                <a:gd name="T2" fmla="*/ 7 w 74"/>
                <a:gd name="T3" fmla="*/ 0 h 192"/>
                <a:gd name="T4" fmla="*/ 0 w 74"/>
                <a:gd name="T5" fmla="*/ 11 h 192"/>
                <a:gd name="T6" fmla="*/ 0 w 74"/>
                <a:gd name="T7" fmla="*/ 181 h 192"/>
                <a:gd name="T8" fmla="*/ 7 w 74"/>
                <a:gd name="T9" fmla="*/ 192 h 192"/>
                <a:gd name="T10" fmla="*/ 67 w 74"/>
                <a:gd name="T11" fmla="*/ 192 h 192"/>
                <a:gd name="T12" fmla="*/ 74 w 74"/>
                <a:gd name="T13" fmla="*/ 181 h 192"/>
                <a:gd name="T14" fmla="*/ 74 w 74"/>
                <a:gd name="T15" fmla="*/ 11 h 192"/>
                <a:gd name="T16" fmla="*/ 67 w 74"/>
                <a:gd name="T1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192">
                  <a:moveTo>
                    <a:pt x="67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5"/>
                    <a:pt x="0" y="1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7"/>
                    <a:pt x="3" y="192"/>
                    <a:pt x="7" y="192"/>
                  </a:cubicBezTo>
                  <a:cubicBezTo>
                    <a:pt x="67" y="192"/>
                    <a:pt x="67" y="192"/>
                    <a:pt x="67" y="192"/>
                  </a:cubicBezTo>
                  <a:cubicBezTo>
                    <a:pt x="71" y="192"/>
                    <a:pt x="74" y="187"/>
                    <a:pt x="74" y="181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4" y="5"/>
                    <a:pt x="71" y="0"/>
                    <a:pt x="6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4203" y="2000"/>
              <a:ext cx="173" cy="892"/>
            </a:xfrm>
            <a:custGeom>
              <a:avLst/>
              <a:gdLst>
                <a:gd name="T0" fmla="*/ 67 w 73"/>
                <a:gd name="T1" fmla="*/ 0 h 376"/>
                <a:gd name="T2" fmla="*/ 6 w 73"/>
                <a:gd name="T3" fmla="*/ 0 h 376"/>
                <a:gd name="T4" fmla="*/ 0 w 73"/>
                <a:gd name="T5" fmla="*/ 22 h 376"/>
                <a:gd name="T6" fmla="*/ 0 w 73"/>
                <a:gd name="T7" fmla="*/ 354 h 376"/>
                <a:gd name="T8" fmla="*/ 6 w 73"/>
                <a:gd name="T9" fmla="*/ 376 h 376"/>
                <a:gd name="T10" fmla="*/ 67 w 73"/>
                <a:gd name="T11" fmla="*/ 376 h 376"/>
                <a:gd name="T12" fmla="*/ 73 w 73"/>
                <a:gd name="T13" fmla="*/ 354 h 376"/>
                <a:gd name="T14" fmla="*/ 73 w 73"/>
                <a:gd name="T15" fmla="*/ 22 h 376"/>
                <a:gd name="T16" fmla="*/ 67 w 73"/>
                <a:gd name="T17" fmla="*/ 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376">
                  <a:moveTo>
                    <a:pt x="67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10"/>
                    <a:pt x="0" y="2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366"/>
                    <a:pt x="3" y="376"/>
                    <a:pt x="6" y="376"/>
                  </a:cubicBezTo>
                  <a:cubicBezTo>
                    <a:pt x="67" y="376"/>
                    <a:pt x="67" y="376"/>
                    <a:pt x="67" y="376"/>
                  </a:cubicBezTo>
                  <a:cubicBezTo>
                    <a:pt x="71" y="376"/>
                    <a:pt x="73" y="366"/>
                    <a:pt x="73" y="354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3" y="10"/>
                    <a:pt x="71" y="0"/>
                    <a:pt x="6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3296" y="1432"/>
              <a:ext cx="1088" cy="1119"/>
            </a:xfrm>
            <a:custGeom>
              <a:avLst/>
              <a:gdLst>
                <a:gd name="T0" fmla="*/ 771 w 1088"/>
                <a:gd name="T1" fmla="*/ 257 h 1119"/>
                <a:gd name="T2" fmla="*/ 833 w 1088"/>
                <a:gd name="T3" fmla="*/ 295 h 1119"/>
                <a:gd name="T4" fmla="*/ 379 w 1088"/>
                <a:gd name="T5" fmla="*/ 986 h 1119"/>
                <a:gd name="T6" fmla="*/ 103 w 1088"/>
                <a:gd name="T7" fmla="*/ 841 h 1119"/>
                <a:gd name="T8" fmla="*/ 0 w 1088"/>
                <a:gd name="T9" fmla="*/ 960 h 1119"/>
                <a:gd name="T10" fmla="*/ 79 w 1088"/>
                <a:gd name="T11" fmla="*/ 1028 h 1119"/>
                <a:gd name="T12" fmla="*/ 127 w 1088"/>
                <a:gd name="T13" fmla="*/ 969 h 1119"/>
                <a:gd name="T14" fmla="*/ 414 w 1088"/>
                <a:gd name="T15" fmla="*/ 1119 h 1119"/>
                <a:gd name="T16" fmla="*/ 919 w 1088"/>
                <a:gd name="T17" fmla="*/ 352 h 1119"/>
                <a:gd name="T18" fmla="*/ 983 w 1088"/>
                <a:gd name="T19" fmla="*/ 392 h 1119"/>
                <a:gd name="T20" fmla="*/ 1035 w 1088"/>
                <a:gd name="T21" fmla="*/ 197 h 1119"/>
                <a:gd name="T22" fmla="*/ 1088 w 1088"/>
                <a:gd name="T23" fmla="*/ 0 h 1119"/>
                <a:gd name="T24" fmla="*/ 928 w 1088"/>
                <a:gd name="T25" fmla="*/ 129 h 1119"/>
                <a:gd name="T26" fmla="*/ 771 w 1088"/>
                <a:gd name="T27" fmla="*/ 257 h 1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88" h="1119">
                  <a:moveTo>
                    <a:pt x="771" y="257"/>
                  </a:moveTo>
                  <a:lnTo>
                    <a:pt x="833" y="295"/>
                  </a:lnTo>
                  <a:lnTo>
                    <a:pt x="379" y="986"/>
                  </a:lnTo>
                  <a:lnTo>
                    <a:pt x="103" y="841"/>
                  </a:lnTo>
                  <a:lnTo>
                    <a:pt x="0" y="960"/>
                  </a:lnTo>
                  <a:lnTo>
                    <a:pt x="79" y="1028"/>
                  </a:lnTo>
                  <a:lnTo>
                    <a:pt x="127" y="969"/>
                  </a:lnTo>
                  <a:lnTo>
                    <a:pt x="414" y="1119"/>
                  </a:lnTo>
                  <a:lnTo>
                    <a:pt x="919" y="352"/>
                  </a:lnTo>
                  <a:lnTo>
                    <a:pt x="983" y="392"/>
                  </a:lnTo>
                  <a:lnTo>
                    <a:pt x="1035" y="197"/>
                  </a:lnTo>
                  <a:lnTo>
                    <a:pt x="1088" y="0"/>
                  </a:lnTo>
                  <a:lnTo>
                    <a:pt x="928" y="129"/>
                  </a:lnTo>
                  <a:lnTo>
                    <a:pt x="771" y="2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2" name="原创设计师QQ69613753    _16"/>
          <p:cNvSpPr/>
          <p:nvPr/>
        </p:nvSpPr>
        <p:spPr>
          <a:xfrm>
            <a:off x="6051460" y="5487886"/>
            <a:ext cx="890516" cy="52322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3" name="原创设计师QQ69613753    _17"/>
          <p:cNvSpPr/>
          <p:nvPr/>
        </p:nvSpPr>
        <p:spPr>
          <a:xfrm>
            <a:off x="7011013" y="4815451"/>
            <a:ext cx="890516" cy="52322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4" name="原创设计师QQ69613753    _18"/>
          <p:cNvSpPr/>
          <p:nvPr/>
        </p:nvSpPr>
        <p:spPr>
          <a:xfrm>
            <a:off x="7456271" y="3407455"/>
            <a:ext cx="890516" cy="52322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5" name="原创设计师QQ69613753    _19"/>
          <p:cNvSpPr/>
          <p:nvPr/>
        </p:nvSpPr>
        <p:spPr>
          <a:xfrm>
            <a:off x="4844593" y="1906455"/>
            <a:ext cx="890516" cy="52322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6" name="原创设计师QQ69613753    _20"/>
          <p:cNvSpPr/>
          <p:nvPr/>
        </p:nvSpPr>
        <p:spPr>
          <a:xfrm>
            <a:off x="3907993" y="2606724"/>
            <a:ext cx="890516" cy="52322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05</a:t>
            </a:r>
            <a:endParaRPr lang="zh-CN" altLang="en-US" sz="2800" dirty="0">
              <a:solidFill>
                <a:schemeClr val="bg1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原创设计师QQ69613753    _21"/>
          <p:cNvSpPr/>
          <p:nvPr/>
        </p:nvSpPr>
        <p:spPr>
          <a:xfrm>
            <a:off x="3604706" y="4227030"/>
            <a:ext cx="890516" cy="52322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Haettenschweiler" panose="020B0706040902060204" pitchFamily="34" charset="0"/>
                <a:ea typeface="微软雅黑" panose="020B0503020204020204" pitchFamily="34" charset="-122"/>
              </a:rPr>
              <a:t>06</a:t>
            </a:r>
            <a:endParaRPr lang="zh-CN" altLang="en-US" sz="2800" dirty="0">
              <a:solidFill>
                <a:schemeClr val="bg1"/>
              </a:solidFill>
              <a:latin typeface="Haettenschweiler" panose="020B070604090206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原创设计师QQ69613753    _22"/>
          <p:cNvSpPr/>
          <p:nvPr/>
        </p:nvSpPr>
        <p:spPr>
          <a:xfrm>
            <a:off x="9414571" y="2191024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原创设计师QQ69613753    _23"/>
          <p:cNvSpPr/>
          <p:nvPr/>
        </p:nvSpPr>
        <p:spPr>
          <a:xfrm>
            <a:off x="9414571" y="4122954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原创设计师QQ69613753    _24"/>
          <p:cNvSpPr/>
          <p:nvPr/>
        </p:nvSpPr>
        <p:spPr>
          <a:xfrm>
            <a:off x="9414571" y="5452879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原创设计师QQ69613753    _25"/>
          <p:cNvSpPr/>
          <p:nvPr/>
        </p:nvSpPr>
        <p:spPr>
          <a:xfrm>
            <a:off x="353373" y="4348287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原创设计师QQ69613753    _26"/>
          <p:cNvSpPr/>
          <p:nvPr/>
        </p:nvSpPr>
        <p:spPr>
          <a:xfrm>
            <a:off x="353373" y="2831019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原创设计师QQ69613753    _27"/>
          <p:cNvSpPr/>
          <p:nvPr/>
        </p:nvSpPr>
        <p:spPr>
          <a:xfrm>
            <a:off x="353373" y="1422207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5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89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/>
          <p:nvPr/>
        </p:nvSpPr>
        <p:spPr>
          <a:xfrm>
            <a:off x="1785778" y="2222614"/>
            <a:ext cx="3996044" cy="1373411"/>
          </a:xfrm>
          <a:prstGeom prst="roundRect">
            <a:avLst>
              <a:gd name="adj" fmla="val 7594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原创设计师QQ69613753    _3"/>
          <p:cNvSpPr/>
          <p:nvPr/>
        </p:nvSpPr>
        <p:spPr>
          <a:xfrm>
            <a:off x="1799846" y="2166343"/>
            <a:ext cx="3981976" cy="182881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原创设计师QQ69613753    _4"/>
          <p:cNvSpPr/>
          <p:nvPr/>
        </p:nvSpPr>
        <p:spPr>
          <a:xfrm>
            <a:off x="1769572" y="1833731"/>
            <a:ext cx="847019" cy="847019"/>
          </a:xfrm>
          <a:prstGeom prst="ellipse">
            <a:avLst/>
          </a:prstGeom>
          <a:solidFill>
            <a:schemeClr val="accent2"/>
          </a:solidFill>
          <a:ln w="25400">
            <a:solidFill>
              <a:srgbClr val="FEFEF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原创设计师QQ69613753    _5"/>
          <p:cNvGrpSpPr/>
          <p:nvPr/>
        </p:nvGrpSpPr>
        <p:grpSpPr>
          <a:xfrm>
            <a:off x="2000373" y="2043780"/>
            <a:ext cx="385415" cy="370647"/>
            <a:chOff x="6285705" y="2358559"/>
            <a:chExt cx="385415" cy="370647"/>
          </a:xfrm>
          <a:solidFill>
            <a:schemeClr val="bg1"/>
          </a:solidFill>
          <a:effectLst/>
        </p:grpSpPr>
        <p:sp>
          <p:nvSpPr>
            <p:cNvPr id="7" name="Oval 131"/>
            <p:cNvSpPr>
              <a:spLocks noChangeArrowheads="1"/>
            </p:cNvSpPr>
            <p:nvPr/>
          </p:nvSpPr>
          <p:spPr bwMode="auto">
            <a:xfrm>
              <a:off x="6391694" y="2358559"/>
              <a:ext cx="173437" cy="175656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800">
                <a:solidFill>
                  <a:prstClr val="black"/>
                </a:solidFill>
              </a:endParaRPr>
            </a:p>
          </p:txBody>
        </p:sp>
        <p:sp>
          <p:nvSpPr>
            <p:cNvPr id="8" name="Freeform 134"/>
            <p:cNvSpPr>
              <a:spLocks/>
            </p:cNvSpPr>
            <p:nvPr/>
          </p:nvSpPr>
          <p:spPr bwMode="auto">
            <a:xfrm>
              <a:off x="6285705" y="2561609"/>
              <a:ext cx="385415" cy="167597"/>
            </a:xfrm>
            <a:custGeom>
              <a:avLst/>
              <a:gdLst>
                <a:gd name="T0" fmla="*/ 35 w 200"/>
                <a:gd name="T1" fmla="*/ 87 h 87"/>
                <a:gd name="T2" fmla="*/ 35 w 200"/>
                <a:gd name="T3" fmla="*/ 72 h 87"/>
                <a:gd name="T4" fmla="*/ 46 w 200"/>
                <a:gd name="T5" fmla="*/ 72 h 87"/>
                <a:gd name="T6" fmla="*/ 46 w 200"/>
                <a:gd name="T7" fmla="*/ 87 h 87"/>
                <a:gd name="T8" fmla="*/ 155 w 200"/>
                <a:gd name="T9" fmla="*/ 87 h 87"/>
                <a:gd name="T10" fmla="*/ 155 w 200"/>
                <a:gd name="T11" fmla="*/ 72 h 87"/>
                <a:gd name="T12" fmla="*/ 166 w 200"/>
                <a:gd name="T13" fmla="*/ 72 h 87"/>
                <a:gd name="T14" fmla="*/ 166 w 200"/>
                <a:gd name="T15" fmla="*/ 87 h 87"/>
                <a:gd name="T16" fmla="*/ 199 w 200"/>
                <a:gd name="T17" fmla="*/ 87 h 87"/>
                <a:gd name="T18" fmla="*/ 200 w 200"/>
                <a:gd name="T19" fmla="*/ 43 h 87"/>
                <a:gd name="T20" fmla="*/ 156 w 200"/>
                <a:gd name="T21" fmla="*/ 0 h 87"/>
                <a:gd name="T22" fmla="*/ 156 w 200"/>
                <a:gd name="T23" fmla="*/ 0 h 87"/>
                <a:gd name="T24" fmla="*/ 156 w 200"/>
                <a:gd name="T25" fmla="*/ 0 h 87"/>
                <a:gd name="T26" fmla="*/ 140 w 200"/>
                <a:gd name="T27" fmla="*/ 0 h 87"/>
                <a:gd name="T28" fmla="*/ 100 w 200"/>
                <a:gd name="T29" fmla="*/ 80 h 87"/>
                <a:gd name="T30" fmla="*/ 60 w 200"/>
                <a:gd name="T31" fmla="*/ 0 h 87"/>
                <a:gd name="T32" fmla="*/ 45 w 200"/>
                <a:gd name="T33" fmla="*/ 0 h 87"/>
                <a:gd name="T34" fmla="*/ 45 w 200"/>
                <a:gd name="T35" fmla="*/ 0 h 87"/>
                <a:gd name="T36" fmla="*/ 44 w 200"/>
                <a:gd name="T37" fmla="*/ 0 h 87"/>
                <a:gd name="T38" fmla="*/ 1 w 200"/>
                <a:gd name="T39" fmla="*/ 43 h 87"/>
                <a:gd name="T40" fmla="*/ 0 w 200"/>
                <a:gd name="T41" fmla="*/ 87 h 87"/>
                <a:gd name="T42" fmla="*/ 35 w 200"/>
                <a:gd name="T43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0" h="87">
                  <a:moveTo>
                    <a:pt x="35" y="87"/>
                  </a:moveTo>
                  <a:cubicBezTo>
                    <a:pt x="35" y="72"/>
                    <a:pt x="35" y="72"/>
                    <a:pt x="35" y="72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66" y="72"/>
                    <a:pt x="166" y="72"/>
                    <a:pt x="166" y="72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47"/>
                    <a:pt x="200" y="43"/>
                    <a:pt x="200" y="43"/>
                  </a:cubicBezTo>
                  <a:cubicBezTo>
                    <a:pt x="200" y="19"/>
                    <a:pt x="180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5" y="0"/>
                    <a:pt x="44" y="0"/>
                    <a:pt x="44" y="0"/>
                  </a:cubicBezTo>
                  <a:cubicBezTo>
                    <a:pt x="20" y="0"/>
                    <a:pt x="1" y="19"/>
                    <a:pt x="1" y="43"/>
                  </a:cubicBezTo>
                  <a:cubicBezTo>
                    <a:pt x="1" y="43"/>
                    <a:pt x="0" y="47"/>
                    <a:pt x="0" y="87"/>
                  </a:cubicBezTo>
                  <a:lnTo>
                    <a:pt x="35" y="8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800">
                <a:solidFill>
                  <a:prstClr val="black"/>
                </a:solidFill>
              </a:endParaRPr>
            </a:p>
          </p:txBody>
        </p:sp>
      </p:grpSp>
      <p:sp>
        <p:nvSpPr>
          <p:cNvPr id="9" name="原创设计师QQ69613753    _6"/>
          <p:cNvSpPr/>
          <p:nvPr/>
        </p:nvSpPr>
        <p:spPr>
          <a:xfrm>
            <a:off x="6825812" y="2219436"/>
            <a:ext cx="3993906" cy="1373411"/>
          </a:xfrm>
          <a:prstGeom prst="roundRect">
            <a:avLst>
              <a:gd name="adj" fmla="val 7594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原创设计师QQ69613753    _7"/>
          <p:cNvSpPr/>
          <p:nvPr/>
        </p:nvSpPr>
        <p:spPr>
          <a:xfrm>
            <a:off x="6839880" y="2163165"/>
            <a:ext cx="3981976" cy="18288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原创设计师QQ69613753    _8"/>
          <p:cNvSpPr/>
          <p:nvPr/>
        </p:nvSpPr>
        <p:spPr>
          <a:xfrm>
            <a:off x="6809606" y="1830553"/>
            <a:ext cx="847019" cy="847019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EFEF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原创设计师QQ69613753    _9"/>
          <p:cNvGrpSpPr/>
          <p:nvPr/>
        </p:nvGrpSpPr>
        <p:grpSpPr>
          <a:xfrm>
            <a:off x="7044174" y="2068462"/>
            <a:ext cx="348399" cy="301947"/>
            <a:chOff x="6603016" y="4273770"/>
            <a:chExt cx="348399" cy="301947"/>
          </a:xfrm>
          <a:solidFill>
            <a:schemeClr val="bg1"/>
          </a:solidFill>
          <a:effectLst/>
        </p:grpSpPr>
        <p:sp>
          <p:nvSpPr>
            <p:cNvPr id="13" name="Freeform 19"/>
            <p:cNvSpPr>
              <a:spLocks/>
            </p:cNvSpPr>
            <p:nvPr/>
          </p:nvSpPr>
          <p:spPr bwMode="auto">
            <a:xfrm>
              <a:off x="6657211" y="4400963"/>
              <a:ext cx="71339" cy="125535"/>
            </a:xfrm>
            <a:custGeom>
              <a:avLst/>
              <a:gdLst>
                <a:gd name="T0" fmla="*/ 4 w 54"/>
                <a:gd name="T1" fmla="*/ 95 h 95"/>
                <a:gd name="T2" fmla="*/ 49 w 54"/>
                <a:gd name="T3" fmla="*/ 95 h 95"/>
                <a:gd name="T4" fmla="*/ 54 w 54"/>
                <a:gd name="T5" fmla="*/ 90 h 95"/>
                <a:gd name="T6" fmla="*/ 54 w 54"/>
                <a:gd name="T7" fmla="*/ 4 h 95"/>
                <a:gd name="T8" fmla="*/ 49 w 54"/>
                <a:gd name="T9" fmla="*/ 0 h 95"/>
                <a:gd name="T10" fmla="*/ 4 w 54"/>
                <a:gd name="T11" fmla="*/ 0 h 95"/>
                <a:gd name="T12" fmla="*/ 0 w 54"/>
                <a:gd name="T13" fmla="*/ 4 h 95"/>
                <a:gd name="T14" fmla="*/ 0 w 54"/>
                <a:gd name="T15" fmla="*/ 90 h 95"/>
                <a:gd name="T16" fmla="*/ 4 w 54"/>
                <a:gd name="T1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95">
                  <a:moveTo>
                    <a:pt x="4" y="95"/>
                  </a:moveTo>
                  <a:cubicBezTo>
                    <a:pt x="49" y="95"/>
                    <a:pt x="49" y="95"/>
                    <a:pt x="49" y="95"/>
                  </a:cubicBezTo>
                  <a:cubicBezTo>
                    <a:pt x="52" y="95"/>
                    <a:pt x="54" y="93"/>
                    <a:pt x="54" y="90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2"/>
                    <a:pt x="52" y="0"/>
                    <a:pt x="4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3"/>
                    <a:pt x="2" y="95"/>
                    <a:pt x="4" y="9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14" name="Freeform 20"/>
            <p:cNvSpPr>
              <a:spLocks/>
            </p:cNvSpPr>
            <p:nvPr/>
          </p:nvSpPr>
          <p:spPr bwMode="auto">
            <a:xfrm>
              <a:off x="6760072" y="4354510"/>
              <a:ext cx="71339" cy="171988"/>
            </a:xfrm>
            <a:custGeom>
              <a:avLst/>
              <a:gdLst>
                <a:gd name="T0" fmla="*/ 5 w 54"/>
                <a:gd name="T1" fmla="*/ 130 h 130"/>
                <a:gd name="T2" fmla="*/ 50 w 54"/>
                <a:gd name="T3" fmla="*/ 130 h 130"/>
                <a:gd name="T4" fmla="*/ 54 w 54"/>
                <a:gd name="T5" fmla="*/ 125 h 130"/>
                <a:gd name="T6" fmla="*/ 54 w 54"/>
                <a:gd name="T7" fmla="*/ 5 h 130"/>
                <a:gd name="T8" fmla="*/ 50 w 54"/>
                <a:gd name="T9" fmla="*/ 0 h 130"/>
                <a:gd name="T10" fmla="*/ 5 w 54"/>
                <a:gd name="T11" fmla="*/ 0 h 130"/>
                <a:gd name="T12" fmla="*/ 0 w 54"/>
                <a:gd name="T13" fmla="*/ 5 h 130"/>
                <a:gd name="T14" fmla="*/ 0 w 54"/>
                <a:gd name="T15" fmla="*/ 125 h 130"/>
                <a:gd name="T16" fmla="*/ 5 w 54"/>
                <a:gd name="T17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130">
                  <a:moveTo>
                    <a:pt x="5" y="130"/>
                  </a:moveTo>
                  <a:cubicBezTo>
                    <a:pt x="50" y="130"/>
                    <a:pt x="50" y="130"/>
                    <a:pt x="50" y="130"/>
                  </a:cubicBezTo>
                  <a:cubicBezTo>
                    <a:pt x="52" y="130"/>
                    <a:pt x="54" y="128"/>
                    <a:pt x="54" y="125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2"/>
                    <a:pt x="52" y="0"/>
                    <a:pt x="5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28"/>
                    <a:pt x="2" y="130"/>
                    <a:pt x="5" y="13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15" name="Freeform 21"/>
            <p:cNvSpPr>
              <a:spLocks/>
            </p:cNvSpPr>
            <p:nvPr/>
          </p:nvSpPr>
          <p:spPr bwMode="auto">
            <a:xfrm>
              <a:off x="6864039" y="4316353"/>
              <a:ext cx="71339" cy="210147"/>
            </a:xfrm>
            <a:custGeom>
              <a:avLst/>
              <a:gdLst>
                <a:gd name="T0" fmla="*/ 4 w 54"/>
                <a:gd name="T1" fmla="*/ 159 h 159"/>
                <a:gd name="T2" fmla="*/ 49 w 54"/>
                <a:gd name="T3" fmla="*/ 159 h 159"/>
                <a:gd name="T4" fmla="*/ 54 w 54"/>
                <a:gd name="T5" fmla="*/ 154 h 159"/>
                <a:gd name="T6" fmla="*/ 54 w 54"/>
                <a:gd name="T7" fmla="*/ 5 h 159"/>
                <a:gd name="T8" fmla="*/ 49 w 54"/>
                <a:gd name="T9" fmla="*/ 0 h 159"/>
                <a:gd name="T10" fmla="*/ 4 w 54"/>
                <a:gd name="T11" fmla="*/ 0 h 159"/>
                <a:gd name="T12" fmla="*/ 0 w 54"/>
                <a:gd name="T13" fmla="*/ 5 h 159"/>
                <a:gd name="T14" fmla="*/ 0 w 54"/>
                <a:gd name="T15" fmla="*/ 154 h 159"/>
                <a:gd name="T16" fmla="*/ 4 w 54"/>
                <a:gd name="T17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159">
                  <a:moveTo>
                    <a:pt x="4" y="159"/>
                  </a:moveTo>
                  <a:cubicBezTo>
                    <a:pt x="49" y="159"/>
                    <a:pt x="49" y="159"/>
                    <a:pt x="49" y="159"/>
                  </a:cubicBezTo>
                  <a:cubicBezTo>
                    <a:pt x="52" y="159"/>
                    <a:pt x="54" y="157"/>
                    <a:pt x="54" y="15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2"/>
                    <a:pt x="52" y="0"/>
                    <a:pt x="4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7"/>
                    <a:pt x="2" y="159"/>
                    <a:pt x="4" y="15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16" name="Freeform 22"/>
            <p:cNvSpPr>
              <a:spLocks/>
            </p:cNvSpPr>
            <p:nvPr/>
          </p:nvSpPr>
          <p:spPr bwMode="auto">
            <a:xfrm>
              <a:off x="6603016" y="4273770"/>
              <a:ext cx="348399" cy="301947"/>
            </a:xfrm>
            <a:custGeom>
              <a:avLst/>
              <a:gdLst>
                <a:gd name="T0" fmla="*/ 253 w 264"/>
                <a:gd name="T1" fmla="*/ 206 h 228"/>
                <a:gd name="T2" fmla="*/ 23 w 264"/>
                <a:gd name="T3" fmla="*/ 206 h 228"/>
                <a:gd name="T4" fmla="*/ 22 w 264"/>
                <a:gd name="T5" fmla="*/ 206 h 228"/>
                <a:gd name="T6" fmla="*/ 22 w 264"/>
                <a:gd name="T7" fmla="*/ 11 h 228"/>
                <a:gd name="T8" fmla="*/ 11 w 264"/>
                <a:gd name="T9" fmla="*/ 0 h 228"/>
                <a:gd name="T10" fmla="*/ 0 w 264"/>
                <a:gd name="T11" fmla="*/ 11 h 228"/>
                <a:gd name="T12" fmla="*/ 0 w 264"/>
                <a:gd name="T13" fmla="*/ 206 h 228"/>
                <a:gd name="T14" fmla="*/ 23 w 264"/>
                <a:gd name="T15" fmla="*/ 228 h 228"/>
                <a:gd name="T16" fmla="*/ 253 w 264"/>
                <a:gd name="T17" fmla="*/ 228 h 228"/>
                <a:gd name="T18" fmla="*/ 264 w 264"/>
                <a:gd name="T19" fmla="*/ 217 h 228"/>
                <a:gd name="T20" fmla="*/ 253 w 264"/>
                <a:gd name="T21" fmla="*/ 206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4" h="228">
                  <a:moveTo>
                    <a:pt x="253" y="206"/>
                  </a:moveTo>
                  <a:cubicBezTo>
                    <a:pt x="23" y="206"/>
                    <a:pt x="23" y="206"/>
                    <a:pt x="23" y="206"/>
                  </a:cubicBezTo>
                  <a:cubicBezTo>
                    <a:pt x="22" y="206"/>
                    <a:pt x="22" y="206"/>
                    <a:pt x="22" y="206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0" y="218"/>
                    <a:pt x="10" y="228"/>
                    <a:pt x="23" y="228"/>
                  </a:cubicBezTo>
                  <a:cubicBezTo>
                    <a:pt x="253" y="228"/>
                    <a:pt x="253" y="228"/>
                    <a:pt x="253" y="228"/>
                  </a:cubicBezTo>
                  <a:cubicBezTo>
                    <a:pt x="259" y="228"/>
                    <a:pt x="264" y="223"/>
                    <a:pt x="264" y="217"/>
                  </a:cubicBezTo>
                  <a:cubicBezTo>
                    <a:pt x="264" y="211"/>
                    <a:pt x="259" y="206"/>
                    <a:pt x="253" y="20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</p:grpSp>
      <p:sp>
        <p:nvSpPr>
          <p:cNvPr id="17" name="原创设计师QQ69613753    _10"/>
          <p:cNvSpPr/>
          <p:nvPr/>
        </p:nvSpPr>
        <p:spPr>
          <a:xfrm>
            <a:off x="1769572" y="4595276"/>
            <a:ext cx="3993906" cy="1373411"/>
          </a:xfrm>
          <a:prstGeom prst="roundRect">
            <a:avLst>
              <a:gd name="adj" fmla="val 7594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原创设计师QQ69613753    _11"/>
          <p:cNvSpPr/>
          <p:nvPr/>
        </p:nvSpPr>
        <p:spPr>
          <a:xfrm>
            <a:off x="1783640" y="4539005"/>
            <a:ext cx="3981976" cy="18288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原创设计师QQ69613753    _12"/>
          <p:cNvSpPr/>
          <p:nvPr/>
        </p:nvSpPr>
        <p:spPr>
          <a:xfrm>
            <a:off x="1753366" y="4206393"/>
            <a:ext cx="847019" cy="847019"/>
          </a:xfrm>
          <a:prstGeom prst="ellipse">
            <a:avLst/>
          </a:prstGeom>
          <a:solidFill>
            <a:schemeClr val="accent1"/>
          </a:solidFill>
          <a:ln w="25400">
            <a:solidFill>
              <a:srgbClr val="FEFEF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原创设计师QQ69613753    _13"/>
          <p:cNvGrpSpPr/>
          <p:nvPr/>
        </p:nvGrpSpPr>
        <p:grpSpPr>
          <a:xfrm>
            <a:off x="2014441" y="4436579"/>
            <a:ext cx="320699" cy="317393"/>
            <a:chOff x="4894890" y="3552033"/>
            <a:chExt cx="320699" cy="317393"/>
          </a:xfrm>
          <a:solidFill>
            <a:schemeClr val="bg1"/>
          </a:solidFill>
          <a:effectLst/>
        </p:grpSpPr>
        <p:sp>
          <p:nvSpPr>
            <p:cNvPr id="21" name="Freeform 136"/>
            <p:cNvSpPr>
              <a:spLocks/>
            </p:cNvSpPr>
            <p:nvPr/>
          </p:nvSpPr>
          <p:spPr bwMode="auto">
            <a:xfrm>
              <a:off x="4894890" y="3729905"/>
              <a:ext cx="320699" cy="139521"/>
            </a:xfrm>
            <a:custGeom>
              <a:avLst/>
              <a:gdLst>
                <a:gd name="T0" fmla="*/ 103 w 205"/>
                <a:gd name="T1" fmla="*/ 19 h 89"/>
                <a:gd name="T2" fmla="*/ 47 w 205"/>
                <a:gd name="T3" fmla="*/ 0 h 89"/>
                <a:gd name="T4" fmla="*/ 0 w 205"/>
                <a:gd name="T5" fmla="*/ 0 h 89"/>
                <a:gd name="T6" fmla="*/ 0 w 205"/>
                <a:gd name="T7" fmla="*/ 67 h 89"/>
                <a:gd name="T8" fmla="*/ 22 w 205"/>
                <a:gd name="T9" fmla="*/ 89 h 89"/>
                <a:gd name="T10" fmla="*/ 183 w 205"/>
                <a:gd name="T11" fmla="*/ 89 h 89"/>
                <a:gd name="T12" fmla="*/ 205 w 205"/>
                <a:gd name="T13" fmla="*/ 67 h 89"/>
                <a:gd name="T14" fmla="*/ 205 w 205"/>
                <a:gd name="T15" fmla="*/ 0 h 89"/>
                <a:gd name="T16" fmla="*/ 158 w 205"/>
                <a:gd name="T17" fmla="*/ 0 h 89"/>
                <a:gd name="T18" fmla="*/ 103 w 205"/>
                <a:gd name="T19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  <p:sp>
          <p:nvSpPr>
            <p:cNvPr id="22" name="Freeform 137"/>
            <p:cNvSpPr>
              <a:spLocks noEditPoints="1"/>
            </p:cNvSpPr>
            <p:nvPr/>
          </p:nvSpPr>
          <p:spPr bwMode="auto">
            <a:xfrm>
              <a:off x="4894890" y="3552033"/>
              <a:ext cx="320699" cy="184485"/>
            </a:xfrm>
            <a:custGeom>
              <a:avLst/>
              <a:gdLst>
                <a:gd name="T0" fmla="*/ 183 w 205"/>
                <a:gd name="T1" fmla="*/ 42 h 118"/>
                <a:gd name="T2" fmla="*/ 180 w 205"/>
                <a:gd name="T3" fmla="*/ 42 h 118"/>
                <a:gd name="T4" fmla="*/ 154 w 205"/>
                <a:gd name="T5" fmla="*/ 42 h 118"/>
                <a:gd name="T6" fmla="*/ 154 w 205"/>
                <a:gd name="T7" fmla="*/ 22 h 118"/>
                <a:gd name="T8" fmla="*/ 132 w 205"/>
                <a:gd name="T9" fmla="*/ 0 h 118"/>
                <a:gd name="T10" fmla="*/ 73 w 205"/>
                <a:gd name="T11" fmla="*/ 0 h 118"/>
                <a:gd name="T12" fmla="*/ 51 w 205"/>
                <a:gd name="T13" fmla="*/ 22 h 118"/>
                <a:gd name="T14" fmla="*/ 51 w 205"/>
                <a:gd name="T15" fmla="*/ 42 h 118"/>
                <a:gd name="T16" fmla="*/ 25 w 205"/>
                <a:gd name="T17" fmla="*/ 42 h 118"/>
                <a:gd name="T18" fmla="*/ 22 w 205"/>
                <a:gd name="T19" fmla="*/ 42 h 118"/>
                <a:gd name="T20" fmla="*/ 0 w 205"/>
                <a:gd name="T21" fmla="*/ 64 h 118"/>
                <a:gd name="T22" fmla="*/ 0 w 205"/>
                <a:gd name="T23" fmla="*/ 101 h 118"/>
                <a:gd name="T24" fmla="*/ 54 w 205"/>
                <a:gd name="T25" fmla="*/ 101 h 118"/>
                <a:gd name="T26" fmla="*/ 103 w 205"/>
                <a:gd name="T27" fmla="*/ 118 h 118"/>
                <a:gd name="T28" fmla="*/ 151 w 205"/>
                <a:gd name="T29" fmla="*/ 101 h 118"/>
                <a:gd name="T30" fmla="*/ 205 w 205"/>
                <a:gd name="T31" fmla="*/ 101 h 118"/>
                <a:gd name="T32" fmla="*/ 205 w 205"/>
                <a:gd name="T33" fmla="*/ 64 h 118"/>
                <a:gd name="T34" fmla="*/ 183 w 205"/>
                <a:gd name="T35" fmla="*/ 42 h 118"/>
                <a:gd name="T36" fmla="*/ 67 w 205"/>
                <a:gd name="T37" fmla="*/ 26 h 118"/>
                <a:gd name="T38" fmla="*/ 67 w 205"/>
                <a:gd name="T39" fmla="*/ 22 h 118"/>
                <a:gd name="T40" fmla="*/ 73 w 205"/>
                <a:gd name="T41" fmla="*/ 17 h 118"/>
                <a:gd name="T42" fmla="*/ 132 w 205"/>
                <a:gd name="T43" fmla="*/ 17 h 118"/>
                <a:gd name="T44" fmla="*/ 138 w 205"/>
                <a:gd name="T45" fmla="*/ 22 h 118"/>
                <a:gd name="T46" fmla="*/ 138 w 205"/>
                <a:gd name="T47" fmla="*/ 26 h 118"/>
                <a:gd name="T48" fmla="*/ 138 w 205"/>
                <a:gd name="T49" fmla="*/ 42 h 118"/>
                <a:gd name="T50" fmla="*/ 67 w 205"/>
                <a:gd name="T51" fmla="*/ 42 h 118"/>
                <a:gd name="T52" fmla="*/ 67 w 205"/>
                <a:gd name="T53" fmla="*/ 26 h 118"/>
                <a:gd name="T54" fmla="*/ 101 w 205"/>
                <a:gd name="T55" fmla="*/ 101 h 118"/>
                <a:gd name="T56" fmla="*/ 85 w 205"/>
                <a:gd name="T57" fmla="*/ 86 h 118"/>
                <a:gd name="T58" fmla="*/ 101 w 205"/>
                <a:gd name="T59" fmla="*/ 70 h 118"/>
                <a:gd name="T60" fmla="*/ 117 w 205"/>
                <a:gd name="T61" fmla="*/ 86 h 118"/>
                <a:gd name="T62" fmla="*/ 101 w 205"/>
                <a:gd name="T63" fmla="*/ 10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000">
                <a:solidFill>
                  <a:prstClr val="black"/>
                </a:solidFill>
              </a:endParaRPr>
            </a:p>
          </p:txBody>
        </p:sp>
      </p:grpSp>
      <p:sp>
        <p:nvSpPr>
          <p:cNvPr id="23" name="原创设计师QQ69613753    _14"/>
          <p:cNvSpPr/>
          <p:nvPr/>
        </p:nvSpPr>
        <p:spPr>
          <a:xfrm>
            <a:off x="6823674" y="4595276"/>
            <a:ext cx="3993906" cy="1373411"/>
          </a:xfrm>
          <a:prstGeom prst="roundRect">
            <a:avLst>
              <a:gd name="adj" fmla="val 7594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原创设计师QQ69613753    _15"/>
          <p:cNvSpPr/>
          <p:nvPr/>
        </p:nvSpPr>
        <p:spPr>
          <a:xfrm>
            <a:off x="6837742" y="4539005"/>
            <a:ext cx="3981976" cy="182881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原创设计师QQ69613753    _16"/>
          <p:cNvSpPr/>
          <p:nvPr/>
        </p:nvSpPr>
        <p:spPr>
          <a:xfrm>
            <a:off x="6807468" y="4206393"/>
            <a:ext cx="847019" cy="847019"/>
          </a:xfrm>
          <a:prstGeom prst="ellipse">
            <a:avLst/>
          </a:prstGeom>
          <a:solidFill>
            <a:schemeClr val="accent2"/>
          </a:solidFill>
          <a:ln w="25400">
            <a:solidFill>
              <a:srgbClr val="FEFEF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原创设计师QQ69613753    _17"/>
          <p:cNvGrpSpPr/>
          <p:nvPr/>
        </p:nvGrpSpPr>
        <p:grpSpPr>
          <a:xfrm>
            <a:off x="7002799" y="4437948"/>
            <a:ext cx="439148" cy="366232"/>
            <a:chOff x="6974585" y="3291091"/>
            <a:chExt cx="439148" cy="366232"/>
          </a:xfrm>
          <a:solidFill>
            <a:schemeClr val="bg1"/>
          </a:solidFill>
          <a:effectLst/>
        </p:grpSpPr>
        <p:sp>
          <p:nvSpPr>
            <p:cNvPr id="27" name="Freeform 5"/>
            <p:cNvSpPr>
              <a:spLocks/>
            </p:cNvSpPr>
            <p:nvPr/>
          </p:nvSpPr>
          <p:spPr bwMode="auto">
            <a:xfrm>
              <a:off x="6974585" y="3385549"/>
              <a:ext cx="336404" cy="271774"/>
            </a:xfrm>
            <a:custGeom>
              <a:avLst/>
              <a:gdLst>
                <a:gd name="T0" fmla="*/ 123 w 138"/>
                <a:gd name="T1" fmla="*/ 83 h 111"/>
                <a:gd name="T2" fmla="*/ 89 w 138"/>
                <a:gd name="T3" fmla="*/ 93 h 111"/>
                <a:gd name="T4" fmla="*/ 85 w 138"/>
                <a:gd name="T5" fmla="*/ 93 h 111"/>
                <a:gd name="T6" fmla="*/ 83 w 138"/>
                <a:gd name="T7" fmla="*/ 92 h 111"/>
                <a:gd name="T8" fmla="*/ 79 w 138"/>
                <a:gd name="T9" fmla="*/ 92 h 111"/>
                <a:gd name="T10" fmla="*/ 77 w 138"/>
                <a:gd name="T11" fmla="*/ 91 h 111"/>
                <a:gd name="T12" fmla="*/ 74 w 138"/>
                <a:gd name="T13" fmla="*/ 91 h 111"/>
                <a:gd name="T14" fmla="*/ 72 w 138"/>
                <a:gd name="T15" fmla="*/ 90 h 111"/>
                <a:gd name="T16" fmla="*/ 68 w 138"/>
                <a:gd name="T17" fmla="*/ 89 h 111"/>
                <a:gd name="T18" fmla="*/ 67 w 138"/>
                <a:gd name="T19" fmla="*/ 88 h 111"/>
                <a:gd name="T20" fmla="*/ 63 w 138"/>
                <a:gd name="T21" fmla="*/ 86 h 111"/>
                <a:gd name="T22" fmla="*/ 63 w 138"/>
                <a:gd name="T23" fmla="*/ 86 h 111"/>
                <a:gd name="T24" fmla="*/ 50 w 138"/>
                <a:gd name="T25" fmla="*/ 76 h 111"/>
                <a:gd name="T26" fmla="*/ 50 w 138"/>
                <a:gd name="T27" fmla="*/ 76 h 111"/>
                <a:gd name="T28" fmla="*/ 46 w 138"/>
                <a:gd name="T29" fmla="*/ 72 h 111"/>
                <a:gd name="T30" fmla="*/ 45 w 138"/>
                <a:gd name="T31" fmla="*/ 71 h 111"/>
                <a:gd name="T32" fmla="*/ 33 w 138"/>
                <a:gd name="T33" fmla="*/ 36 h 111"/>
                <a:gd name="T34" fmla="*/ 48 w 138"/>
                <a:gd name="T35" fmla="*/ 36 h 111"/>
                <a:gd name="T36" fmla="*/ 24 w 138"/>
                <a:gd name="T37" fmla="*/ 0 h 111"/>
                <a:gd name="T38" fmla="*/ 0 w 138"/>
                <a:gd name="T39" fmla="*/ 36 h 111"/>
                <a:gd name="T40" fmla="*/ 15 w 138"/>
                <a:gd name="T41" fmla="*/ 36 h 111"/>
                <a:gd name="T42" fmla="*/ 28 w 138"/>
                <a:gd name="T43" fmla="*/ 78 h 111"/>
                <a:gd name="T44" fmla="*/ 29 w 138"/>
                <a:gd name="T45" fmla="*/ 79 h 111"/>
                <a:gd name="T46" fmla="*/ 31 w 138"/>
                <a:gd name="T47" fmla="*/ 83 h 111"/>
                <a:gd name="T48" fmla="*/ 32 w 138"/>
                <a:gd name="T49" fmla="*/ 84 h 111"/>
                <a:gd name="T50" fmla="*/ 37 w 138"/>
                <a:gd name="T51" fmla="*/ 89 h 111"/>
                <a:gd name="T52" fmla="*/ 37 w 138"/>
                <a:gd name="T53" fmla="*/ 89 h 111"/>
                <a:gd name="T54" fmla="*/ 54 w 138"/>
                <a:gd name="T55" fmla="*/ 102 h 111"/>
                <a:gd name="T56" fmla="*/ 54 w 138"/>
                <a:gd name="T57" fmla="*/ 102 h 111"/>
                <a:gd name="T58" fmla="*/ 60 w 138"/>
                <a:gd name="T59" fmla="*/ 105 h 111"/>
                <a:gd name="T60" fmla="*/ 61 w 138"/>
                <a:gd name="T61" fmla="*/ 105 h 111"/>
                <a:gd name="T62" fmla="*/ 66 w 138"/>
                <a:gd name="T63" fmla="*/ 107 h 111"/>
                <a:gd name="T64" fmla="*/ 68 w 138"/>
                <a:gd name="T65" fmla="*/ 108 h 111"/>
                <a:gd name="T66" fmla="*/ 73 w 138"/>
                <a:gd name="T67" fmla="*/ 109 h 111"/>
                <a:gd name="T68" fmla="*/ 76 w 138"/>
                <a:gd name="T69" fmla="*/ 110 h 111"/>
                <a:gd name="T70" fmla="*/ 77 w 138"/>
                <a:gd name="T71" fmla="*/ 110 h 111"/>
                <a:gd name="T72" fmla="*/ 81 w 138"/>
                <a:gd name="T73" fmla="*/ 110 h 111"/>
                <a:gd name="T74" fmla="*/ 83 w 138"/>
                <a:gd name="T75" fmla="*/ 111 h 111"/>
                <a:gd name="T76" fmla="*/ 90 w 138"/>
                <a:gd name="T77" fmla="*/ 111 h 111"/>
                <a:gd name="T78" fmla="*/ 133 w 138"/>
                <a:gd name="T79" fmla="*/ 97 h 111"/>
                <a:gd name="T80" fmla="*/ 135 w 138"/>
                <a:gd name="T81" fmla="*/ 85 h 111"/>
                <a:gd name="T82" fmla="*/ 123 w 138"/>
                <a:gd name="T83" fmla="*/ 8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8" h="111">
                  <a:moveTo>
                    <a:pt x="123" y="83"/>
                  </a:moveTo>
                  <a:cubicBezTo>
                    <a:pt x="113" y="90"/>
                    <a:pt x="101" y="93"/>
                    <a:pt x="89" y="93"/>
                  </a:cubicBezTo>
                  <a:cubicBezTo>
                    <a:pt x="88" y="93"/>
                    <a:pt x="86" y="93"/>
                    <a:pt x="85" y="93"/>
                  </a:cubicBezTo>
                  <a:cubicBezTo>
                    <a:pt x="84" y="93"/>
                    <a:pt x="83" y="93"/>
                    <a:pt x="83" y="92"/>
                  </a:cubicBezTo>
                  <a:cubicBezTo>
                    <a:pt x="82" y="92"/>
                    <a:pt x="80" y="92"/>
                    <a:pt x="79" y="92"/>
                  </a:cubicBezTo>
                  <a:cubicBezTo>
                    <a:pt x="78" y="92"/>
                    <a:pt x="78" y="92"/>
                    <a:pt x="77" y="91"/>
                  </a:cubicBezTo>
                  <a:cubicBezTo>
                    <a:pt x="76" y="91"/>
                    <a:pt x="75" y="91"/>
                    <a:pt x="74" y="91"/>
                  </a:cubicBezTo>
                  <a:cubicBezTo>
                    <a:pt x="73" y="90"/>
                    <a:pt x="72" y="90"/>
                    <a:pt x="72" y="90"/>
                  </a:cubicBezTo>
                  <a:cubicBezTo>
                    <a:pt x="71" y="90"/>
                    <a:pt x="69" y="89"/>
                    <a:pt x="68" y="89"/>
                  </a:cubicBezTo>
                  <a:cubicBezTo>
                    <a:pt x="68" y="88"/>
                    <a:pt x="68" y="88"/>
                    <a:pt x="67" y="88"/>
                  </a:cubicBezTo>
                  <a:cubicBezTo>
                    <a:pt x="66" y="88"/>
                    <a:pt x="64" y="87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58" y="83"/>
                    <a:pt x="54" y="80"/>
                    <a:pt x="50" y="76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48" y="75"/>
                    <a:pt x="47" y="74"/>
                    <a:pt x="46" y="72"/>
                  </a:cubicBezTo>
                  <a:cubicBezTo>
                    <a:pt x="46" y="72"/>
                    <a:pt x="46" y="72"/>
                    <a:pt x="45" y="71"/>
                  </a:cubicBezTo>
                  <a:cubicBezTo>
                    <a:pt x="38" y="62"/>
                    <a:pt x="33" y="49"/>
                    <a:pt x="33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52"/>
                    <a:pt x="20" y="66"/>
                    <a:pt x="28" y="78"/>
                  </a:cubicBezTo>
                  <a:cubicBezTo>
                    <a:pt x="28" y="79"/>
                    <a:pt x="28" y="79"/>
                    <a:pt x="29" y="79"/>
                  </a:cubicBezTo>
                  <a:cubicBezTo>
                    <a:pt x="29" y="80"/>
                    <a:pt x="30" y="81"/>
                    <a:pt x="31" y="83"/>
                  </a:cubicBezTo>
                  <a:cubicBezTo>
                    <a:pt x="32" y="83"/>
                    <a:pt x="32" y="83"/>
                    <a:pt x="32" y="84"/>
                  </a:cubicBezTo>
                  <a:cubicBezTo>
                    <a:pt x="34" y="86"/>
                    <a:pt x="35" y="87"/>
                    <a:pt x="37" y="89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42" y="94"/>
                    <a:pt x="48" y="98"/>
                    <a:pt x="54" y="102"/>
                  </a:cubicBezTo>
                  <a:cubicBezTo>
                    <a:pt x="54" y="102"/>
                    <a:pt x="54" y="102"/>
                    <a:pt x="54" y="102"/>
                  </a:cubicBezTo>
                  <a:cubicBezTo>
                    <a:pt x="56" y="103"/>
                    <a:pt x="58" y="104"/>
                    <a:pt x="60" y="105"/>
                  </a:cubicBezTo>
                  <a:cubicBezTo>
                    <a:pt x="60" y="105"/>
                    <a:pt x="61" y="105"/>
                    <a:pt x="61" y="105"/>
                  </a:cubicBezTo>
                  <a:cubicBezTo>
                    <a:pt x="63" y="106"/>
                    <a:pt x="64" y="106"/>
                    <a:pt x="66" y="107"/>
                  </a:cubicBezTo>
                  <a:cubicBezTo>
                    <a:pt x="67" y="107"/>
                    <a:pt x="68" y="108"/>
                    <a:pt x="68" y="108"/>
                  </a:cubicBezTo>
                  <a:cubicBezTo>
                    <a:pt x="70" y="108"/>
                    <a:pt x="71" y="109"/>
                    <a:pt x="73" y="109"/>
                  </a:cubicBezTo>
                  <a:cubicBezTo>
                    <a:pt x="74" y="109"/>
                    <a:pt x="75" y="109"/>
                    <a:pt x="76" y="110"/>
                  </a:cubicBezTo>
                  <a:cubicBezTo>
                    <a:pt x="76" y="110"/>
                    <a:pt x="77" y="110"/>
                    <a:pt x="77" y="110"/>
                  </a:cubicBezTo>
                  <a:cubicBezTo>
                    <a:pt x="78" y="110"/>
                    <a:pt x="80" y="110"/>
                    <a:pt x="81" y="110"/>
                  </a:cubicBezTo>
                  <a:cubicBezTo>
                    <a:pt x="82" y="110"/>
                    <a:pt x="82" y="111"/>
                    <a:pt x="83" y="111"/>
                  </a:cubicBezTo>
                  <a:cubicBezTo>
                    <a:pt x="85" y="111"/>
                    <a:pt x="88" y="111"/>
                    <a:pt x="90" y="111"/>
                  </a:cubicBezTo>
                  <a:cubicBezTo>
                    <a:pt x="105" y="111"/>
                    <a:pt x="120" y="106"/>
                    <a:pt x="133" y="97"/>
                  </a:cubicBezTo>
                  <a:cubicBezTo>
                    <a:pt x="137" y="95"/>
                    <a:pt x="138" y="89"/>
                    <a:pt x="135" y="85"/>
                  </a:cubicBezTo>
                  <a:cubicBezTo>
                    <a:pt x="132" y="81"/>
                    <a:pt x="127" y="80"/>
                    <a:pt x="123" y="8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6"/>
            <p:cNvSpPr>
              <a:spLocks/>
            </p:cNvSpPr>
            <p:nvPr/>
          </p:nvSpPr>
          <p:spPr bwMode="auto">
            <a:xfrm>
              <a:off x="7077329" y="3291091"/>
              <a:ext cx="336404" cy="270117"/>
            </a:xfrm>
            <a:custGeom>
              <a:avLst/>
              <a:gdLst>
                <a:gd name="T0" fmla="*/ 123 w 138"/>
                <a:gd name="T1" fmla="*/ 75 h 111"/>
                <a:gd name="T2" fmla="*/ 110 w 138"/>
                <a:gd name="T3" fmla="*/ 33 h 111"/>
                <a:gd name="T4" fmla="*/ 109 w 138"/>
                <a:gd name="T5" fmla="*/ 32 h 111"/>
                <a:gd name="T6" fmla="*/ 106 w 138"/>
                <a:gd name="T7" fmla="*/ 28 h 111"/>
                <a:gd name="T8" fmla="*/ 106 w 138"/>
                <a:gd name="T9" fmla="*/ 27 h 111"/>
                <a:gd name="T10" fmla="*/ 78 w 138"/>
                <a:gd name="T11" fmla="*/ 6 h 111"/>
                <a:gd name="T12" fmla="*/ 77 w 138"/>
                <a:gd name="T13" fmla="*/ 6 h 111"/>
                <a:gd name="T14" fmla="*/ 72 w 138"/>
                <a:gd name="T15" fmla="*/ 4 h 111"/>
                <a:gd name="T16" fmla="*/ 70 w 138"/>
                <a:gd name="T17" fmla="*/ 3 h 111"/>
                <a:gd name="T18" fmla="*/ 65 w 138"/>
                <a:gd name="T19" fmla="*/ 2 h 111"/>
                <a:gd name="T20" fmla="*/ 62 w 138"/>
                <a:gd name="T21" fmla="*/ 1 h 111"/>
                <a:gd name="T22" fmla="*/ 61 w 138"/>
                <a:gd name="T23" fmla="*/ 1 h 111"/>
                <a:gd name="T24" fmla="*/ 57 w 138"/>
                <a:gd name="T25" fmla="*/ 1 h 111"/>
                <a:gd name="T26" fmla="*/ 55 w 138"/>
                <a:gd name="T27" fmla="*/ 0 h 111"/>
                <a:gd name="T28" fmla="*/ 49 w 138"/>
                <a:gd name="T29" fmla="*/ 0 h 111"/>
                <a:gd name="T30" fmla="*/ 48 w 138"/>
                <a:gd name="T31" fmla="*/ 0 h 111"/>
                <a:gd name="T32" fmla="*/ 48 w 138"/>
                <a:gd name="T33" fmla="*/ 0 h 111"/>
                <a:gd name="T34" fmla="*/ 5 w 138"/>
                <a:gd name="T35" fmla="*/ 14 h 111"/>
                <a:gd name="T36" fmla="*/ 3 w 138"/>
                <a:gd name="T37" fmla="*/ 26 h 111"/>
                <a:gd name="T38" fmla="*/ 15 w 138"/>
                <a:gd name="T39" fmla="*/ 28 h 111"/>
                <a:gd name="T40" fmla="*/ 48 w 138"/>
                <a:gd name="T41" fmla="*/ 18 h 111"/>
                <a:gd name="T42" fmla="*/ 53 w 138"/>
                <a:gd name="T43" fmla="*/ 18 h 111"/>
                <a:gd name="T44" fmla="*/ 55 w 138"/>
                <a:gd name="T45" fmla="*/ 18 h 111"/>
                <a:gd name="T46" fmla="*/ 59 w 138"/>
                <a:gd name="T47" fmla="*/ 19 h 111"/>
                <a:gd name="T48" fmla="*/ 61 w 138"/>
                <a:gd name="T49" fmla="*/ 19 h 111"/>
                <a:gd name="T50" fmla="*/ 65 w 138"/>
                <a:gd name="T51" fmla="*/ 20 h 111"/>
                <a:gd name="T52" fmla="*/ 66 w 138"/>
                <a:gd name="T53" fmla="*/ 21 h 111"/>
                <a:gd name="T54" fmla="*/ 70 w 138"/>
                <a:gd name="T55" fmla="*/ 22 h 111"/>
                <a:gd name="T56" fmla="*/ 70 w 138"/>
                <a:gd name="T57" fmla="*/ 23 h 111"/>
                <a:gd name="T58" fmla="*/ 92 w 138"/>
                <a:gd name="T59" fmla="*/ 39 h 111"/>
                <a:gd name="T60" fmla="*/ 92 w 138"/>
                <a:gd name="T61" fmla="*/ 39 h 111"/>
                <a:gd name="T62" fmla="*/ 105 w 138"/>
                <a:gd name="T63" fmla="*/ 75 h 111"/>
                <a:gd name="T64" fmla="*/ 90 w 138"/>
                <a:gd name="T65" fmla="*/ 75 h 111"/>
                <a:gd name="T66" fmla="*/ 114 w 138"/>
                <a:gd name="T67" fmla="*/ 111 h 111"/>
                <a:gd name="T68" fmla="*/ 138 w 138"/>
                <a:gd name="T69" fmla="*/ 75 h 111"/>
                <a:gd name="T70" fmla="*/ 123 w 138"/>
                <a:gd name="T71" fmla="*/ 7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8" h="111">
                  <a:moveTo>
                    <a:pt x="123" y="75"/>
                  </a:moveTo>
                  <a:cubicBezTo>
                    <a:pt x="123" y="59"/>
                    <a:pt x="118" y="45"/>
                    <a:pt x="110" y="33"/>
                  </a:cubicBezTo>
                  <a:cubicBezTo>
                    <a:pt x="110" y="32"/>
                    <a:pt x="110" y="32"/>
                    <a:pt x="109" y="32"/>
                  </a:cubicBezTo>
                  <a:cubicBezTo>
                    <a:pt x="108" y="30"/>
                    <a:pt x="107" y="29"/>
                    <a:pt x="106" y="28"/>
                  </a:cubicBezTo>
                  <a:cubicBezTo>
                    <a:pt x="106" y="28"/>
                    <a:pt x="106" y="27"/>
                    <a:pt x="106" y="27"/>
                  </a:cubicBezTo>
                  <a:cubicBezTo>
                    <a:pt x="98" y="18"/>
                    <a:pt x="89" y="11"/>
                    <a:pt x="78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5" y="5"/>
                    <a:pt x="73" y="4"/>
                    <a:pt x="72" y="4"/>
                  </a:cubicBezTo>
                  <a:cubicBezTo>
                    <a:pt x="71" y="4"/>
                    <a:pt x="70" y="3"/>
                    <a:pt x="70" y="3"/>
                  </a:cubicBezTo>
                  <a:cubicBezTo>
                    <a:pt x="68" y="3"/>
                    <a:pt x="67" y="2"/>
                    <a:pt x="65" y="2"/>
                  </a:cubicBezTo>
                  <a:cubicBezTo>
                    <a:pt x="64" y="2"/>
                    <a:pt x="63" y="2"/>
                    <a:pt x="62" y="1"/>
                  </a:cubicBezTo>
                  <a:cubicBezTo>
                    <a:pt x="62" y="1"/>
                    <a:pt x="61" y="1"/>
                    <a:pt x="61" y="1"/>
                  </a:cubicBezTo>
                  <a:cubicBezTo>
                    <a:pt x="60" y="1"/>
                    <a:pt x="59" y="1"/>
                    <a:pt x="57" y="1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53" y="0"/>
                    <a:pt x="51" y="0"/>
                    <a:pt x="49" y="0"/>
                  </a:cubicBezTo>
                  <a:cubicBezTo>
                    <a:pt x="49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33" y="0"/>
                    <a:pt x="18" y="5"/>
                    <a:pt x="5" y="14"/>
                  </a:cubicBezTo>
                  <a:cubicBezTo>
                    <a:pt x="1" y="16"/>
                    <a:pt x="0" y="22"/>
                    <a:pt x="3" y="26"/>
                  </a:cubicBezTo>
                  <a:cubicBezTo>
                    <a:pt x="6" y="30"/>
                    <a:pt x="11" y="31"/>
                    <a:pt x="15" y="28"/>
                  </a:cubicBezTo>
                  <a:cubicBezTo>
                    <a:pt x="25" y="21"/>
                    <a:pt x="37" y="18"/>
                    <a:pt x="48" y="18"/>
                  </a:cubicBezTo>
                  <a:cubicBezTo>
                    <a:pt x="50" y="18"/>
                    <a:pt x="52" y="18"/>
                    <a:pt x="53" y="18"/>
                  </a:cubicBezTo>
                  <a:cubicBezTo>
                    <a:pt x="54" y="18"/>
                    <a:pt x="54" y="18"/>
                    <a:pt x="55" y="18"/>
                  </a:cubicBezTo>
                  <a:cubicBezTo>
                    <a:pt x="56" y="19"/>
                    <a:pt x="58" y="19"/>
                    <a:pt x="59" y="19"/>
                  </a:cubicBezTo>
                  <a:cubicBezTo>
                    <a:pt x="60" y="19"/>
                    <a:pt x="60" y="19"/>
                    <a:pt x="61" y="19"/>
                  </a:cubicBezTo>
                  <a:cubicBezTo>
                    <a:pt x="62" y="20"/>
                    <a:pt x="63" y="20"/>
                    <a:pt x="65" y="20"/>
                  </a:cubicBezTo>
                  <a:cubicBezTo>
                    <a:pt x="65" y="21"/>
                    <a:pt x="65" y="21"/>
                    <a:pt x="66" y="21"/>
                  </a:cubicBezTo>
                  <a:cubicBezTo>
                    <a:pt x="67" y="21"/>
                    <a:pt x="69" y="22"/>
                    <a:pt x="70" y="22"/>
                  </a:cubicBezTo>
                  <a:cubicBezTo>
                    <a:pt x="70" y="22"/>
                    <a:pt x="70" y="23"/>
                    <a:pt x="70" y="23"/>
                  </a:cubicBezTo>
                  <a:cubicBezTo>
                    <a:pt x="79" y="26"/>
                    <a:pt x="86" y="32"/>
                    <a:pt x="92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100" y="49"/>
                    <a:pt x="105" y="61"/>
                    <a:pt x="105" y="75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114" y="111"/>
                    <a:pt x="114" y="111"/>
                    <a:pt x="114" y="111"/>
                  </a:cubicBezTo>
                  <a:cubicBezTo>
                    <a:pt x="138" y="75"/>
                    <a:pt x="138" y="75"/>
                    <a:pt x="138" y="75"/>
                  </a:cubicBezTo>
                  <a:lnTo>
                    <a:pt x="123" y="7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3" name="原创设计师QQ69613753    _18"/>
          <p:cNvSpPr/>
          <p:nvPr/>
        </p:nvSpPr>
        <p:spPr>
          <a:xfrm>
            <a:off x="2524695" y="2429087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原创设计师QQ69613753    _19"/>
          <p:cNvSpPr/>
          <p:nvPr/>
        </p:nvSpPr>
        <p:spPr>
          <a:xfrm>
            <a:off x="7562591" y="2429087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原创设计师QQ69613753    _20"/>
          <p:cNvSpPr/>
          <p:nvPr/>
        </p:nvSpPr>
        <p:spPr>
          <a:xfrm>
            <a:off x="7554488" y="4866719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原创设计师QQ69613753    _21"/>
          <p:cNvSpPr/>
          <p:nvPr/>
        </p:nvSpPr>
        <p:spPr>
          <a:xfrm>
            <a:off x="2495161" y="4866719"/>
            <a:ext cx="253227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Enter your title</a:t>
            </a:r>
          </a:p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我们坚持以客户为中心，快速响应客户需求持续为客户创造长期价值进而成就客户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138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原创设计师QQ69613753    _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" b="14877"/>
          <a:stretch/>
        </p:blipFill>
        <p:spPr>
          <a:xfrm flipH="1">
            <a:off x="-18730" y="1"/>
            <a:ext cx="12207111" cy="6866500"/>
          </a:xfrm>
          <a:prstGeom prst="rect">
            <a:avLst/>
          </a:prstGeom>
        </p:spPr>
      </p:pic>
      <p:grpSp>
        <p:nvGrpSpPr>
          <p:cNvPr id="8" name="原创设计师QQ69613753    _2"/>
          <p:cNvGrpSpPr/>
          <p:nvPr/>
        </p:nvGrpSpPr>
        <p:grpSpPr>
          <a:xfrm>
            <a:off x="-18730" y="2455259"/>
            <a:ext cx="10628079" cy="4402741"/>
            <a:chOff x="-18730" y="2455259"/>
            <a:chExt cx="10628079" cy="4402741"/>
          </a:xfrm>
        </p:grpSpPr>
        <p:sp>
          <p:nvSpPr>
            <p:cNvPr id="4" name="Shape 156"/>
            <p:cNvSpPr/>
            <p:nvPr/>
          </p:nvSpPr>
          <p:spPr>
            <a:xfrm>
              <a:off x="-18730" y="2868215"/>
              <a:ext cx="10628079" cy="39897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1" h="18162" extrusionOk="0">
                  <a:moveTo>
                    <a:pt x="0" y="2007"/>
                  </a:moveTo>
                  <a:lnTo>
                    <a:pt x="0" y="18162"/>
                  </a:lnTo>
                  <a:lnTo>
                    <a:pt x="20728" y="18162"/>
                  </a:lnTo>
                  <a:cubicBezTo>
                    <a:pt x="21600" y="2933"/>
                    <a:pt x="15438" y="9748"/>
                    <a:pt x="11751" y="2674"/>
                  </a:cubicBezTo>
                  <a:cubicBezTo>
                    <a:pt x="8567" y="-3438"/>
                    <a:pt x="6374" y="2667"/>
                    <a:pt x="4197" y="3937"/>
                  </a:cubicBezTo>
                  <a:cubicBezTo>
                    <a:pt x="1396" y="5570"/>
                    <a:pt x="0" y="2007"/>
                    <a:pt x="0" y="2007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/>
            </a:p>
          </p:txBody>
        </p:sp>
        <p:sp>
          <p:nvSpPr>
            <p:cNvPr id="5" name="Shape 157"/>
            <p:cNvSpPr/>
            <p:nvPr/>
          </p:nvSpPr>
          <p:spPr>
            <a:xfrm>
              <a:off x="-13092" y="2455259"/>
              <a:ext cx="3288509" cy="13753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187" extrusionOk="0">
                  <a:moveTo>
                    <a:pt x="0" y="0"/>
                  </a:moveTo>
                  <a:lnTo>
                    <a:pt x="0" y="11247"/>
                  </a:lnTo>
                  <a:cubicBezTo>
                    <a:pt x="4449" y="17205"/>
                    <a:pt x="11449" y="21600"/>
                    <a:pt x="21600" y="9539"/>
                  </a:cubicBezTo>
                  <a:cubicBezTo>
                    <a:pt x="11455" y="20381"/>
                    <a:pt x="2428" y="1427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/>
              <a:endParaRPr/>
            </a:p>
          </p:txBody>
        </p:sp>
      </p:grpSp>
      <p:sp>
        <p:nvSpPr>
          <p:cNvPr id="10" name="原创设计师QQ69613753    _3"/>
          <p:cNvSpPr/>
          <p:nvPr/>
        </p:nvSpPr>
        <p:spPr>
          <a:xfrm flipH="1">
            <a:off x="1563921" y="2868215"/>
            <a:ext cx="10628079" cy="39897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11" h="18162" extrusionOk="0">
                <a:moveTo>
                  <a:pt x="0" y="2007"/>
                </a:moveTo>
                <a:lnTo>
                  <a:pt x="0" y="18162"/>
                </a:lnTo>
                <a:lnTo>
                  <a:pt x="20728" y="18162"/>
                </a:lnTo>
                <a:cubicBezTo>
                  <a:pt x="21600" y="2933"/>
                  <a:pt x="15438" y="9748"/>
                  <a:pt x="11751" y="2674"/>
                </a:cubicBezTo>
                <a:cubicBezTo>
                  <a:pt x="8567" y="-3438"/>
                  <a:pt x="6374" y="2667"/>
                  <a:pt x="4197" y="3937"/>
                </a:cubicBezTo>
                <a:cubicBezTo>
                  <a:pt x="1396" y="5570"/>
                  <a:pt x="0" y="2007"/>
                  <a:pt x="0" y="2007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1" name="原创设计师QQ69613753    _4"/>
          <p:cNvSpPr/>
          <p:nvPr/>
        </p:nvSpPr>
        <p:spPr>
          <a:xfrm flipH="1">
            <a:off x="8897853" y="2455259"/>
            <a:ext cx="3288509" cy="1375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187" extrusionOk="0">
                <a:moveTo>
                  <a:pt x="0" y="0"/>
                </a:moveTo>
                <a:lnTo>
                  <a:pt x="0" y="11247"/>
                </a:lnTo>
                <a:cubicBezTo>
                  <a:pt x="4449" y="17205"/>
                  <a:pt x="11449" y="21600"/>
                  <a:pt x="21600" y="9539"/>
                </a:cubicBezTo>
                <a:cubicBezTo>
                  <a:pt x="11455" y="20381"/>
                  <a:pt x="2428" y="14276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5" name="原创设计师QQ69613753    _5"/>
          <p:cNvSpPr/>
          <p:nvPr/>
        </p:nvSpPr>
        <p:spPr>
          <a:xfrm flipH="1">
            <a:off x="4908016" y="4018435"/>
            <a:ext cx="2375970" cy="9787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</a:rPr>
              <a:t>使命与愿望</a:t>
            </a:r>
            <a:endParaRPr lang="en-US" altLang="zh-CN" sz="2800" b="1" dirty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en-US" altLang="zh-CN" sz="2000" dirty="0">
                <a:solidFill>
                  <a:schemeClr val="bg1"/>
                </a:solidFill>
                <a:effectLst/>
              </a:rPr>
              <a:t>COMPANY PROFILE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6" name="原创设计师QQ69613753    _6"/>
          <p:cNvSpPr/>
          <p:nvPr/>
        </p:nvSpPr>
        <p:spPr>
          <a:xfrm flipH="1">
            <a:off x="4204249" y="5382470"/>
            <a:ext cx="3783503" cy="6181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为客户提供有效服务，是我们工作的方向和价值评价的标尺，成就客户就是成就我们自己</a:t>
            </a:r>
            <a:endParaRPr lang="en-US" altLang="zh-CN" sz="1200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17" name="原创设计师QQ69613753    _7"/>
          <p:cNvCxnSpPr/>
          <p:nvPr/>
        </p:nvCxnSpPr>
        <p:spPr>
          <a:xfrm flipH="1">
            <a:off x="5772000" y="5151017"/>
            <a:ext cx="648000" cy="0"/>
          </a:xfrm>
          <a:prstGeom prst="line">
            <a:avLst/>
          </a:prstGeom>
          <a:ln w="381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6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原创设计师QQ69613753    _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此处添加标题文本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原创设计师QQ69613753    _2"/>
          <p:cNvSpPr/>
          <p:nvPr/>
        </p:nvSpPr>
        <p:spPr>
          <a:xfrm>
            <a:off x="9172375" y="3952872"/>
            <a:ext cx="2189869" cy="217789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营业额</a:t>
            </a:r>
            <a:endParaRPr lang="en-US" altLang="zh-CN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3600" dirty="0">
                <a:latin typeface="华文细黑" panose="02010600040101010101" pitchFamily="2" charset="-122"/>
                <a:ea typeface="华文细黑" panose="02010600040101010101" pitchFamily="2" charset="-122"/>
              </a:rPr>
              <a:t>1.2</a:t>
            </a: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亿</a:t>
            </a:r>
          </a:p>
        </p:txBody>
      </p:sp>
      <p:sp>
        <p:nvSpPr>
          <p:cNvPr id="4" name="原创设计师QQ69613753    _3"/>
          <p:cNvSpPr/>
          <p:nvPr/>
        </p:nvSpPr>
        <p:spPr>
          <a:xfrm>
            <a:off x="6901615" y="3952872"/>
            <a:ext cx="2189869" cy="21778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完工日期</a:t>
            </a:r>
            <a:endParaRPr lang="en-US" altLang="zh-CN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3600" dirty="0">
                <a:latin typeface="华文细黑" panose="02010600040101010101" pitchFamily="2" charset="-122"/>
                <a:ea typeface="华文细黑" panose="02010600040101010101" pitchFamily="2" charset="-122"/>
              </a:rPr>
              <a:t>2016</a:t>
            </a:r>
            <a:endParaRPr lang="zh-CN" altLang="en-US" sz="3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5" name="原创设计师QQ69613753    _4"/>
          <p:cNvGrpSpPr/>
          <p:nvPr/>
        </p:nvGrpSpPr>
        <p:grpSpPr>
          <a:xfrm>
            <a:off x="6901615" y="1699446"/>
            <a:ext cx="4460629" cy="2177896"/>
            <a:chOff x="6901615" y="1483546"/>
            <a:chExt cx="4460629" cy="2177896"/>
          </a:xfrm>
        </p:grpSpPr>
        <p:sp>
          <p:nvSpPr>
            <p:cNvPr id="6" name="矩形 5"/>
            <p:cNvSpPr/>
            <p:nvPr/>
          </p:nvSpPr>
          <p:spPr>
            <a:xfrm>
              <a:off x="6901615" y="1483546"/>
              <a:ext cx="4460629" cy="217789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7072794" y="1595303"/>
              <a:ext cx="4010538" cy="19543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600"/>
                </a:spcBef>
              </a:pPr>
              <a:r>
                <a:rPr lang="zh-CN" altLang="en-US" sz="14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项目名称</a:t>
              </a:r>
              <a:endParaRPr lang="en-US" altLang="zh-CN" sz="1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 marL="271463" indent="-271463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u"/>
              </a:pPr>
              <a:r>
                <a:rPr lang="zh-CN" altLang="en-US" sz="1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我们坚持以客户为中心，快速响应客户需求</a:t>
              </a:r>
              <a:endPara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 marL="271463" indent="-271463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u"/>
              </a:pPr>
              <a:r>
                <a:rPr lang="zh-CN" altLang="en-US" sz="1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持续为客户创造长期价值进而成就客户</a:t>
              </a:r>
              <a:endPara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 marL="271463" indent="-271463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u"/>
              </a:pPr>
              <a:r>
                <a:rPr lang="zh-CN" altLang="en-US" sz="1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为客户提供有效服务，是我们工作的方向和价值评价的标尺</a:t>
              </a:r>
              <a:endPara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 marL="271463" indent="-271463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u"/>
              </a:pPr>
              <a:r>
                <a:rPr lang="zh-CN" altLang="en-US" sz="1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我们坚持以客户为中心，快速响应客户需求</a:t>
              </a:r>
              <a:endPara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  <a:p>
              <a:pPr marL="271463" indent="-271463">
                <a:lnSpc>
                  <a:spcPct val="150000"/>
                </a:lnSpc>
                <a:spcBef>
                  <a:spcPts val="600"/>
                </a:spcBef>
                <a:buFont typeface="Wingdings" panose="05000000000000000000" pitchFamily="2" charset="2"/>
                <a:buChar char="u"/>
              </a:pPr>
              <a:r>
                <a:rPr lang="zh-CN" altLang="en-US" sz="1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持续为客户创造长期价值进而成就客户</a:t>
              </a:r>
              <a:endParaRPr lang="en-US" altLang="zh-CN" sz="1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8" name="原创设计师QQ69613753    _5"/>
          <p:cNvSpPr/>
          <p:nvPr/>
        </p:nvSpPr>
        <p:spPr>
          <a:xfrm>
            <a:off x="829757" y="1699445"/>
            <a:ext cx="5998866" cy="4431323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pic>
        <p:nvPicPr>
          <p:cNvPr id="9" name="Picture 64"/>
          <p:cNvPicPr>
            <a:picLocks noGrp="1" noSelect="1" noRot="1" noChangeAspect="1" noMove="1" noResize="1" noChangeShapeType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616" y="18010364"/>
            <a:ext cx="1976768" cy="51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17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CBDB3349-40FD-4040-8122-644E0AAE0016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GdQ+EgOaiROYgQAAAURAAAdAAAAdW5pdmVyc2FsL2NvbW1vbl9tZXNzYWdlcy5sbmetWG1v2zYQ/l6g/4EQUGADtrQd0KIYEge0xNhEZMmV6DjZMAiMxNhEKDHVi9vs037Nfth+yY6UncR9gaQkgG2YlO+54909d0cfHn/JFdqIspK6OHLeHrxxkChSnclideQs2MmvHxxU1bzIuNKFOHIK7aDj0csXh4oXq4avBHx/+QKhw1xUFSyrkVndr5HMjpz5OHHD2RwHF4kfTsJkTCfOyNX5DS9uka9X+qff3n/48vbd+58PX2/l+sDEM+z7+0DIIr170wMoYFHoJ4BG/CQg58wZmc9hcuGC+TQgzmj7ZZj0PCJnzsh8dsotoogELIl96pGExkkQMusLnzDiOaML3aA13whUa7SR4jOq1wLiWMtSoErJzD5INWwUjehS5oUzTIMkIjGLqMtoGDijWJfl7S8Wljf1WpegrkKZrPilEpnVCRljn9+UogLVvIaMQvCq1xJ+qXMui4NO1RFe0mCSsDD044QE3m7HGZEiQ17JjZqBKBGOSQQAJa9E+QjZxGaZFUdYqWEIUzqZ+vBmxoSpXK0VvOuhdswJxGAuii4pyBESQXbF8TKMPOM0UIU4uuFV9VmX2V5+PAxUFzAN3BBS0GUPwJnB2AFDjCXUjbIUad0FNiNxjCckGYfnkMjAu3CIRHgKdDsdInFBYqAIibtkAnxGJ9gkvKHYLv93/Eq5SWd1i3iagpxx30bqpoId41JggWVadTBMTUw+LiBsFPs/oHGLCt61q5XcCLCjzETZqQgqi0s8k0UfF/SP5ARTn3gJpJUXLhNmS57RmPNbVOga8WzDi1SgS5HyBnL9Fp5lMrPPTJyt/k+N/BvxeltVXm0LUuCR81dD7dmrYd8xq6nAproW+U3dpdo4bGv+Y6wwOf1DE/oc/XH6Y5cEOKLh80Smknmj2qr75PjcWTY0Rp1GPNFT/aP13JbEbW0dUyhYY6n7SxDopqZ/QANU/aVocAKK5m2JhhpOi6sBOoNwCxBo9FiMM3DVngln4MIB8ksyjimD2WgpLitZd44dlo1tgL4f2hTmPCVqcU/GS3GlYcJRgm/a6QO6kI10Z0AfDDd7rYJR5oPJAQCu2uQBSCVzsD/rgbmYkZ0H2gK/d5KlblRmyavktS3y4NsmF9+OTVelzu2u4tUuedsmc/wUK9rDRa3S+YD2f8e/3vF5QL/HRykmOHKniYsDl5hB33BV9RQCChhX+CxOfDw24sCFnNfpGprplW6KrCdQO6t75AQD2PbMseBluv7vn397YnxlSbuLtru/DwIBYpsqSO7A/gx0Laq/ukAYHu/L2UUfqe3dZifX86rDKGThs9wheNtacp3D1kG3XkjybdAwY9idzoAHsU173ZQwug1BmOHoFGqZncKd0YyX11AImdZqEIp1tUnAepj2++tlUytZiCGyT2sl5sCMzhPsefauDeRTMr1ue2YGN4p0e+lWcOnuC+ZOcQB19is8kcl6IKBtTbsqBERv1/c033zbqe5Wlf3D4vD1g/8v/gdQSwMEFAACAAgAZ1D4SLORUx7mAwAA3BAAACcAAAB1bml2ZXJzYWwvZmxhc2hfcHVibGlzaGluZ19zZXR0aW5ncy54bWzVWO9u2kgQ/85TrHzqx2LSJpcUGaIoAQWVQAqOrtXpFC3eAe9lvet611D66Z7mHqxPcrNeIFBIa9rjlBOKwLMzv/k/401w/ikRZAqZ5ko2vKNqzSMgI8W4nDS8u7D98swj2lDJqFASGp5UHjlvVoI0Hwmu4yEYg6yaIIzU9dQ0vNiYtO77s9msynWa2VMlcoP4uhqpxE8z0CANZH4q6By/zDwF7S0QSgDgX6LkQqxZqRASOKQbxXIBhDO0XHLrFBVtQXXs+Y5tRKOHSaZyyS6VUBnJJqOG98vZhf0seRzUFU9A2pjoJhIt2dQpY9xaQcWQfwYSA5/EaO7psUdmnJm44b2uvbIwyO5vwxTgzndqYS4VBkGaBX4ChjJqqHt0Cg18MnpJcCQ2lzThUYgnxAag4V2F98Nu56p13+uHreH9dXjTdTbsIRS23od7CIWdsNvah78s/PWH29ag2+m9vQ/7/W7YuX2UwohuBCTwNyMWYGRVnkWwClhg4jwZScoFFulXYdRgsMwFzSYQqjbHLI6p0OCRP1OYvMup4GaO3VDDbngASC90CpEZ2LQ1PJPl4D3COUA0DHO5qomTN6uaOD3bcN132h/d2mllQI2hUYzFg7TCtMBfJy3ZxkpuuGafyUgJtnIIkhGwHk1grSeGD1y2kfPII2NMgkBXLzJOhUe4QdejlbDOR9pwU/Ree52TIBYOCSA3w61QRDHN9EbEV1G3hR81f+8pA/oPFwpHeor1N5ULRuYqJ4I/ADGKYJrzBH/FQNabiYwzlRRU7HdDtOBo3JTDDNh5GUUfUEWSoyQOl1SAcRo+5vwzGcFYZYgLdIqjCOlcO/zqXsAp1foRlC5tfOFapNO7ar1/YR2kbEpltCc41gYkqTkIPp0TqcxSDsMR0VxDkRTGWXFWxrfqj6dB8yQXLs3/djLWoA+YksNo2Scx37WgtNqYTotGtM1VQGMLckyJw8SDCCcLlzmUBYyoJEqKOaERTm9t23rKVa6R4hrYQesft9DJEy6LpwlOQdSYMchKQdaOXr0+Pvn19OxNvep/+evvl98UWuy1W0GtOrfYLp9cnOWkvlqf3xH6xhLdkm2rLLGFyraU7n4xWCyw7REf+Hb17N5ExcJ8joto2LoYXF6TQWt41w2H9TLF0FPYdyaKsZzG9j2yjEz/LsR0tErB26iXqvNybL1+KQPfluEauM17u7Z1S5mAk3riJg/OasETjuX2v+i7p1rg51v2P2m7n3oBdD17oLYDmkUxZvRgVfDsx9ohw/ucIuaeVle2jTta4O+8DduThEueYBzt3l5doZsnxzW89e08qlQQbfM/Es3KP1BLAwQUAAIACABnUPhIFvREU74CAABVCgAAIQAAAHVuaXZlcnNhbC9mbGFzaF9za2luX3NldHRpbmdzLnhtbJVWbW/aMBD+vl+B2HfSvdJJKVJLmVSJrdVa9buTHImFY0f2hY5/P1/iNDYkwDhVwnfP4zvfG43NlsvFh8kkTpVQ+hkQucwNaTrdhGc306RGVHKWKokgcSaVLpmYLj7+bD5x1CDPsdQO9KWcDUuhdzNvPpdQnI9vc5IxQqrKisn9WuVqlrB0m2tVy+xsaMW+Ai243Frk1Y/5cjXqQHCDDwhlENPqmuQySqXBGKCQvq9IzrIES0B0nq6az4Wc3tXp1x/QdtxwbGi3n0jGaBXLIUzy9S3JOF7a28OqzElOExD+ooV++UwyChVsDzq8/P4ryShDVXX1Pz1SaZVTQkPO6SK+c4RimR0/iuqK5CyBHkSOzlbBpad5670Hcl/9uY9pXLUST5TXg4VARU8ELFDXEEfdqbWZQr091mjnAxYbJowF+Koe9GSDfmK16a4JdT3uD7xxmfl3OU0PeVWiLmHZBuwjQ0NPWC7vmmXhuX5XeRFq2Dmld6en7aG/bWKPoZ62hz4LnsGjFPtj/KGpJXVlvmOuoKcrYK0gmT1mztqdOit5WtPwGu/5TtFhSpXBwlA4L7wEqlwcNbo2pOgopliyHc8ZciV/ES7ZPyNUJo4O9K7ZhlsrRo4ChjquCdHuaT9iOob96FIZNmT7s9A/rT1P0G7xmylDZGlR2p8lM504nh0T62QaDTNoT1o46Ae5URdySqa3oF+UEr6XJtoxilQIF4NVO1xj8DjychBHw0mO3SVD2Zd1mYBe2aJx6Jom1LW4gueFsH/4yuENss7oyjJibalY2Psk4+9N6SlcCwDTadE1QHtoLWUtkAvYgXBWT9G8eOxpsbENPtZut7iGDfrj6TQHHekBvJZ0m6JvlYMV4hkGCK82rmFGazm/hpElpnlZMPbdFu6nKNjL3TKj3gv2WKNwvRTcbO3HKbRK+nfyH1BLAwQUAAIACABnUPhIhFv6tL0DAADtDwAAJgAAAHVuaXZlcnNhbC9odG1sX3B1Ymxpc2hpbmdfc2V0dGluZ3MueG1s1Vfvbts2EP/upyA09GOtpH+W1JAdBImCGHXtzFawFsMQ0OLZ4kKRGknZdT/tafZgfZIeRduJ6ySVu6TbYASOjne/u/vdHc+Kjj7mgsxAG65kO9hv7gUEZKoYl9N2cJmcPT8MiLFUMiqUhHYgVUCOOo2oKMeCm2wE1qKqIQgjTauw7SCztmiF4Xw+b3JTaHeqRGkR3zRTlYeFBgPSgg4LQRf4ZRcFmGCJUAMA/3Ill2adRoOQyCO9U6wUQDjDyCV3SVFxbnMRhF5rTNPrqValZCdKKE30dNwOfjo8dp+Vjkc65TlIR4npoNCJbYsyxl0QVIz4JyAZ8GmG0R68CsicM5u1g5d7LxwMqofbMBW4T506mBOFHEi7xM/BUkYt9Y/eoYWP1qwEXsQWkuY8TfCEuPzbwWlyNep1T+Or/iCJR1fnybuej2EHoyR+n+xglHSTXryLfl348w8X8bDX7b+9SgaDXtK9uLFCRjcIicJNxiJkVpU6hTVhkc3KfCwpF9ijX9FowGKXC6qnkKgzjlWcUGEgIH8UMP2lpILbBQ7DHg7DNUBxbApI7dCVrR1YXUJwA+cBMTCs5bonXr9Z98TB4Ubqofd+k9adUUbUWppm2Dwoq0KLwtuildpEyY3U3DMZK8HWCU2QZYG5HGtORUC4xdzS9al1DNgzLpB/Z7vfnEi7lVyaUW02OFzz6Fo57fzWVxbM7z45L7pP9VdVCkYWqiSCXwOximDhyhz/y4DcHg8y0SqvpIIaS4zgDMiMwxzYUR1HH9BFXqIl3haFAOs9/FnyT2QME6URF+gM7xaUc+PxmzsBF9SYG1C6ivGZb/pu/zR+/8wlSNmMynRHcKw25IV9Eny6IFLZlR3SkdLSQFUUxll1Vie35veXwfC8FL7Mj12MW9BPWJKn8bJLYb4ZQW23GZ1Vg+iGq4LGEeRYEo+JByneDFyWUBcwpZIoKRaEpngfGzfWM65KgxI/wB7afH+E3p5wWT1NcdWjR81A14Lc23/x8tXrnw8O37Sa4ee//n7+oNFyU10I6tz5VXVy7yqsZ/XVQvyG0QNrccv2TOncNSrbcnr3ql+upO0rPgrdQrh7t1Qr8MesllF8PDw5J8N4dNlLRq065e0rnCSbZtggE/dbr47N4DJBguNa8I7HWp1bT60/qBXg2zpaQ79LL27t0Voh4N079XcJ3r6C5xwb6H8xSfc19T8fwh8ySA//SPNj9liDBFSnGdboyer67189j0rYf4kD/7R+9dl414nCO98qGyjffEXvNL4AUEsDBBQAAgAIAGdQ+EjjgzzrngEAACEGAAAfAAAAdW5pdmVyc2FsL2h0bWxfc2tpbl9zZXR0aW5ncy5qc42Uy27CMBBF93xF5G4rRJ+h3aFCJSQWldpd1YUThhDh2JbtpKSIf2/s8IgfofVs4quTO+OxPLtB1CyUoug52plvs3+z90YDrSlRwrWtkx690DqSJF/CR14AySkgB6mOv57k/ZlojVeYyI4zosY1qd8VcNnxQyxEc782JEKgDIlV4O/vELgNgD8ncNA5WHuoTqeTUilGhymjCqgaUiYKbBh09WpW94wOzCoQf6ArnIJlGpvVR54dH2IdXS5lBce0XrCMDROcbjLBSrrsy7+uOYjmzjctMHqKX2aWHcmlmiso3MSzsY5+kguQEg55H2c6gjDBCZCO78isC6hl7B/Ioatc5upIT250dGmOM/C6NJ7osDHaeHndjHX4nIKtaom7Wx0WQXANwrOa3uuwQMZL/o8L5IJluiMe6vf8hBKGlznNDqlHOoKcLlbb9nXvfFBT/hRZT4g5T2gdepJF4EnSgCYDmrLG0jGtdNIuQmn7Z5YrskBifnEKWdUod47o/WeEsFI4XRfNeGimo245yOYbxJyumoxfbqlOAZUztAb7X1BLAwQUAAIACABnUPhIPTwv0cEAAADlAQAAGgAAAHVuaXZlcnNhbC9pMThuX3ByZXNldHMueG1snZGxCsIwEIb3PkW43cRupSR1E9wcdJaaphppLyWXWh/flIp0kYBDIP/xfT8kJ3evvmNP48k6VJDzLTCD2jUWbwrOp/2mAEahxqbuHBoF6IDtqkzavMCjN2QCsViBpOAewlAKMU0TtzT42ECuG0MsJq5dL+LpHYrZFMOiwuKW9i/7M4MqyxiT19F24YBVvMe0IIy8VjA7F43cYutA/AIakwBMqsFQAmh9AngMCcCPK0CK75vnpEcK8aNikGK1nip7A1BLAwQUAAIACABnUPhIsuC9bWQAAABlAAAAHAAAAHVuaXZlcnNhbC9sb2NhbF9zZXR0aW5ncy54bWyzsa/IzVEoSy0qzszPs1Uy1DNQUkjNS85PycxLt1UKDXHTtVBSKC5JzEtJzMnPS7VVystXUrC347LJyU9OzAlOLSkBKixWKMhJrEwtCknNBTJKUv0Sc4Eqn61Y+GzufiV9Oy4AUEsDBBQAAgAIAPeSU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GdQ+EiIplZk2QgAAOk9AAApAAAAdW5pdmVyc2FsL3NraW5fY3VzdG9taXphdGlvbl9zZXR0aW5ncy54bWztW81u48gRvucpGgoW2AUC64f6c6BRQJEtmxiZ0oq0PZMgECixbREm2QrZ0owWOuRFcsglyFvkXXLY50h1k7RIWZJJexaLYGmOB8Pq+qqqu366m4XphU+Or6xDRj3nJ4s51DcIY47/GPZ/h1BvQV0aTAISEhZW95R7x7fpF81/oJwG1JBZvm0FtsJHw34NDcUP6nbkrtqFt+ag2UCdJm7gLlJxS4GxS0m9lBQYUxt1pVc9EBHJDciC+Oy41F41M/oSoPkhCZjm2+RrX8pyp4eyM7gKLNsBvrDfbvJnl2jdqU3+oGa91WnhXUOWJKmNlJZaV2u7TueyI9cRrjVbNWk36DakhoTqrVb9sr2rdxotCd6Gl22Q0sSXbdTsNJsNddfADUAjWR6oDWXXkS7rdRm04e6lshsOB51aDdXrdamp7lptaTioIeCWQIYsdfkCSqo0kNo7eSDXuxIaKsPBsLnDKm4rLdRt4HattmsOBlKttl/c/ezSy7Wn5p5OspyvCDzqgqOjPLaqR4Krt1gHATCbxFu5FiPItzzyofLzv//58z/+U4ljUsRvwpGYkqVGRCBzfD+C96riJRkR2tPhn6Yjx/5Qma8Zo/7FgvoMTLrwaeBZbqX/+yhCYvvzIOmGBEVwD9aC7NV1xE9eWKwLohaec6AF9VaWvx3RR3oxtxZPjwFd+3YuM5fbFQlcx38C7tplR8FnFblOyDRGvIx9uMuf/LAVVKWQcPPamD+5kK41J26isSZ+CuD2Kl9fkQPoxgkdJqBynT/noCvrkWQd0JX5cx7jg5as1zr8eR3EyFcG7BJP8sZZdtfakiCrJCqKZ1F0tV4VjadVQB/5Ymdxrzv6GedSqDH+I7ewxp9cID5BrjCXl+JlE/NXDxjj18Na0vNACzg3XVxikhA5GcyU8c1E1j/PRuOr8WygXVX6SpSViKfl941292u91f6hV41xOSUZN/JolJWFhLBWLZ8s3ZyORzMQiEczHX8yK33+d2Ho+NYcaTqu9ON/FBYwmeK7Sp//nQd6O51i3ZwZI03FM82Y6WNTrMsIm1it9D/TNVpaG4IYRRuHfEFsSRCUZycgKHQdWwzwku34a5JDnzq+kTV9NsWGOdUUUxvrlb5Bg2D7ByHZWrMlBM/SCpHthNbcJbZQCyEixnl5Ae3iFIbgD1s6wEk9y/Ev8mifyveafjUzx+ORMcO6mlAqfezbSA0srqm4oKls4CnICCzYrd8Gn4noExKQ7LqFhVxrV9cj+DW5IdfO49KFX/YGayYYXDIhfg4gBA6eQtQZxv14qvI1BIXIQisrDL/QwM4ETdp1OWRrujKG0FTMlHyTi0lkg+MdfwGhQxYsh7wbbBjyFZ4Nxp8gxiE3xwVB44+Qkh8Lgj5jA3IIGzlgunynXck8I3gaJgmS5ODC4vHubpG1WACOr+bGoesQKHyFIU1ENoYXhTUZ+MdbcKQmj05keyQYFlu8PTobAqYENmxzOXRBGVKwyqPrx1vtz7OhrI2wOoNwU8f3M1NUSa7Us7bIpwxZ9sbyFwTNycJaQyZsYcx2bDHGPS9M+Nva+QlZLK4/38WlS1fxp+/eYFKm4B2xDI7IoAyOKSv2mna+bPEM3mgIj/WTVuRZgDebYChYl6fa+Nu4KHS8tRtV6W/hqGfjijrrVTvev1753fYLGGNEJXigQUUbOLQQCMNOzLcc2DzdQkBNH4K6SVTPoeDze2ghAfo4lqFT9A4xd7ByGUPuYEWLibjHA0Mz4bB1T+b89pEDLHI18tpxf/M7okvgGv6cqnPyQOG85BJrEx1kYO8S7s/j5dRRKbO1mJo5AsN1kPkYBRVIdR2P36Hyib29wclSRLtBZj73dO3aIrtd50nsCLDOa4+8PIc9BNQTVNcKk7iONqU/vdOQaIrTSO+k2AHiOUFz+yqVn+/ymIHlqXI9U2RdwfxGwfPZzY+D7OBrMjKN2UgecAmQJp7FFkvYhR/4PS+/rOhGoOKhDPLiyRvEChbL//79X/nFHNgTUVFM/WNROZD8vGriZ3l/0Skj4V9zyDHlQRYqXnIC4wtVAs1/vzI1CNBvcmWxom3Jox7/xJVLNaRA7EbZNGXl+gayxBBJQdcBnAULCrmRpx+h8ImzfqV/YwVPUDhNSt2igsTK89hkhW3YX3HXzHV8UhD+7p2IT97UJjNZVcXdH3LUdRZP0fZrwwUm/syHXPpYRJ5yLetQnQ9EEtthxWWKzS2pWlASovd9Qdgc3eueCfsPKq4FNZxlvs/4LKDuhH/ZevkpFxj4hzgI4z4L+JU+eUtzhEv6JfZd/8FyQ2BLkw5ZJ2DDhB8WY5FZ2iH3lOeOnZYbUw4Z76gL+4ISTSfNnx04hCnKQHz6TRnzTHphOVyz4qGU/BT1EKCTr+wlIEU9BBh8VxnDze4l6nAoDU0+yA2sIE3P4z3gIb6oUzFP8pbl4RaM+IfZMLVQMSHL6VGb9MXuaDoeiROa09IGV09Y3POfDzA3HDPfGoysQt53yND38Vs9H8A95jCXnI5uMQ3IwfSs+OuxDIidcSwFovbB4VJEVMS2K/KhAhcRa7HklT6soFjGhwpXGzVlTuFWST3j5awQ0hPlXFTzFE7M4jzQ51W8GIRGyX4e1Ku+WKde9ZyDerHY0/7z196cBBhCwCFJaGZpae5l8iXsThxIE5bYsSdG0wLYEmT7cEVKdKUImbASp6okqKKX9DgcLZnjkg1xY54UIbU256ffCyHJzoe2zEbkgaXLSEw5mgMpthdJEFe6fSgelMDUwEmYuJEdxUUjxbYdZs1DMfsjpSrZe/ZZfWQ3Soo0j/ZMfabswO3VI7qA99Ty96rpbRZK1JHGao5uK/p+QVfbH8qma9l0LZuuZdO1bLqWTdey6Vo2Xcuma9l0LZuuZdO1bLqWTdey6Vo2Xcuma9l0LZuuZdO1bLqWTddft+m6F52z55pSkKfpmjI9V891z1+g5boH/VY7ruKyWbZcf9WW6+uqfnsd1xhUtlx/4ZbrmaT7f+65HtIACvJO/m/u/wFQSwMEFAACAAgAaFD4SO+PBMGnGAAAi0MAABcAAAB1bml2ZXJzYWwvdW5pdmVyc2FsLnBuZ+18C1RT19YuHnvE66lwentaqwbSXttaHy0ipohAose2VKtSq5Aihl0P1agIUcIz5EFrb+0DiFURBSX1WqQlkC1FEnkk0VKJEGJUDBsIEG1IImxCTEIeOzvJ/hM89XnOuOfef/xj/P+9MAYjydrrm48155pz7qzM/fWHm+Jmz5o3KyAgYPa699/5KCDgj0BAwHTazBm+kc6vaw75XqbRP4r7a4DgGm7E9+EZ6pqNawIC6rl/cu/4o+/zf9v/fhI9ICCozf8/TUb78dOAgLUvr3tnzda8FOMghX/OkSAzS14HCsNW3/368xfN7+g3vBq6Z/cL8Npv3nyj/t03Sl5cfGzrrc9/+v4vZ19g7r4SuvuNvzbuCe7v39b9l43PV2zrEzRGYHmK0kaovGlh7i59MwlwLiuwSxxtKxqgy2BuztCBxhEVGRC7RslShq0qjDXSbyBh+QH+v4zzwlsDCXRg0N7udNEwO00XPd0/vp+WSaVQuGCYeOIjZPXk1PH48TpIC6eB4kTi5EBh9/C4q8Sd9Ixq/jT/55UbxwUm5y9zJB9Knnt4fXT25OSYl7RL/K+X5r4ETM6+dsk5a5LTjHby5OyIZZI/+N+c+sz8gu/ldkkY2/wt2SfATVWuxHp6ybrO5MORr9DWZke8PokovKfE3EoyKLb3n+5494hX2jo7f0GN+kb4JJkvfNew1oiG929WyOdvHiwpmST68vs3t2ZHr7qPf3ndFpXx7n1xPn91Y4LobCrTb6+ZR1Yk/G8Bvxy0F9OY2lHEwJMeD6MVILoyEMB++VPYQL4CNgI8qYC7uUMGKhswnLpHS0Y1YAZjexXKvFm19QHtU/0NSmKBTZArhkdPm5gGSoZGwjI8B3LLkeZcKTqYm2JloJABVHPry7gc/UmqALgG0PbGshvZ2ABdOejjNDhxcb0D+eGDn5pDQiYXePXKKlwK/USXmSDr2FlcnzbWCpkJeCmxvS5ZJNDYJ7rjpeZmpn2PtxxUArTFmspE2IFk6xqo5MjYDJakzr2t6gPwAbGLmsyZlAUwlWg9GQ2yxG6WhBh4ayxFBqXDSefRGxGHrjNZXsYWxH5hmzReTR0emli5LvvhGnmElbbmGT0s+CQfNlzUy4MLmBSg24XURca+RTJUvjrJ5NK6cRHh88S2PcKQ+C223ooU3ulUJkV5lcIznZMlvDp3ktSmTGlsiTbNfmtLPEXa+mXv6AE4bejIp5P2WtnhEbbLPZxfF8s1IC+wIsyQdzKMNEsLu5Ia4bg/D/hkogkeWR/CJ0TPRLd/cRGU6cnZSmnb5X22V8XYTvihMo2p6JGdCF04Mv7Qk7Z0vpId22b7emHlxdANVsi3COzoC4Jwgk6u1pCxbdgKSaKF9bMNVXkdfa5VfFlCj+z4W02jOVlFoN+f79yyyGbtO3SLsHWc85c1QvwmekDdl9CY3aiG8NTo27uUsY4BG7wEIfa5PHsxdCnJtJHLr+W+Scn8v/fO/6qA6zaxiWUaVWu8dtUHYeIsmwnzmi5dHnbksLkGB4P8yEQ8ZsaTwVZLp8oXkXIMhCMlW9k0gyOPDeY+5ENBulauk9FcKWBGnGwy3vy5uQi8ufPvjnPwLS0/a+59D7v2vdy5mPLeffIRd5dL1pd9dz8QPfskZOKuY9DEdkzufddREnI0kjm6hdfs8oW+/Ybn6L+TYPDbIZBlTKPlndAZlGfWr1qP2QAs23aDy54Y9Zm/iuQ6S2q2XiXe3wZzs2KvOssXGDSeQQ0leHVUkG7mMak+YiL0vaiPdNAR6fq4N6QyC7oYS+GM03ktMPbxVakBGYOY6mqSZyQaFEc9RiethKTOfLkz/O6OmOl2OeC12JxLQqpsnqzui80h1GrTY7NJuct5SHMYIPUkHYuapfvqmJ10djlPLBo6Lpz+keRNvHSII34zsBrHduDDODweemUOsJRUOXHR1hWh3I7hZ6mpreNyqdZhGSM/IHs3AqBPdAC0eYcyTymm7Sk+gzhxcWSkVnyMlsyl6GSKNYtk1bgEepHizCIODwTwYTxzuS7VklqnLJPG39Ru83okZdI2h2Xlo5Kmc/Qw+wvF5hUaoWduLeK0nZ1lSeKj+OTDbSMM4d6gWgS1eZF6q7W2niDn1leyKmjJYVR47mc3teX3zfkcZPtemyZkP7s6qArp6rZ19RgbPizDfSVcsDnoB7XI8NWFdoiJGbkvXC2zZidEXdejGbyECrwvGH3AXYs4IrGUXFLOJx4eTo1pz3ROOtX+GZTqEjBqXwbvRvM20n9/Wb5mtyevsM4YkUzf3gnpCi+wi9YcT+1mZ3XKNCuW6VDD9ZY344b2HD4SqrMUpLLwCTqHbN5uESZbW/q7y20KAehjHfVZQNCatDf6sa8Kcd9kbui8IZz3gdUXe+v9YtHkIl1qInLAkg1rxwNr3PNEPICBS9aOuloknfUE6SFL+iK8iIU+8K/TqyT66ye1u71vFOLWdzP0o4xdad4YiDCzyrisgqtwAMoeOWBlQT4H+RsZWdpD6BXcyWa1epa1EIdyijrBRtcJtUMuM6Seoz63nkZGcpdLy3qu9o/M+PhRDpcaZvQa7zVwzsE5K/pLTiVJMEZyyfdRVwXUbn2qiGQiJLfdZfDcvWm7O8uguxU6qP7LvgR2lwe2aNOlevdL6GeJjL90SquRXHqHVI7E/uwJ3RA5+/zvu2pVNrN0Yvcx5c2hoPNq6jFaxGSQPrWmzJzAcCdPH9vYlrbr37W7/wmEMVJVJkjJ15VGS49m/WopiJFCLQ9zhMAXtgrIGrc+EuS9EIjb8kS4+k8em3+5xQclDNscjnkOWYq2SAtssNQLk6X3/iQNiNFbCqKk1daCaKms+hGF5wBM82jHQl4r47evFxYe7DSZ3Smmmodhlmiv55amzt6/FBEPPZQgK79nyfYvH59Z892MlecED/LlGf683YWpo49O+Ox1z71gbFkg2UM39DY/IsTe79dFXWPByZrfviciHfHHsYEo4eOUjphtvUVg2U/8BwXA3ZoZ5Z8yY9/WwjufYDIX4CqcjJNPMGiHUiMkKeemyE6RnSI7SbbgsNmWikd7G0fTCzBLGGZ5needqNbkqb3mo8Gsu2t1MO0ID56Od16yySNZEhSxLo0nIsPz8bmoVzrxgTQrHXPFvftIMZcwe0WHk7HPl0N5zl8XCrAh9wjPuwexi5cGdtcRtg2ZDpf/PGqL7LiczaqsIALepHGbsmGfhhp9MYOkWYR3DDwtY/ROpqea46rmg0zdEkg6BP/Y6wlRl5Qhz97QIKc1TaFvQQ3robyTUqVMl/rzKN2QajEiQvdK2IaGZ4mJJKqEjeb3qC3ZiNDWWAuFIRLkACQbYpivzAGJaJ8yhbQLOyDiqtmtoi3/QJMiEJ7LRzfXH02Pk12YoVjKUUC63Sczr3fdsZSSU5q8OCR1ukXHpLC9S/FSD25RoJIwy7C61XNjBmxO8pbzOMU/LErmVDJ30dgSJmar7+EVdDgAU0tIklXHZLKLmF0MliSenY5EQbBFt7c3VvS0nUOHqZKMuCvrhJWvNdeGR8gBOk7R89JJ7c6SUjh160FjStA5WCs48zYgaIfc/SLSt4S4WzZDx+YsTHiBLd2HRfZKWj1M2IbYPkVgBuYx5LdkPVJaq1YfLQJl9pwSUAV3+1J8adQ2AQRSj+u/Lwc1Jcdglt0SN3u4YRMUsQ26nlQMqqEqI696L9qYYGpg5aP1EGx1JMCsoU2UB3nor2TC9Ve1cH1spxZOlLwZpyJcEjia1pUIkK4+3A6rQ+Us147ZDb9kYDFw+FEjug+Q7GGKR5SOHPgp1zXW4QD6vQEvm49GC4eE+IU+7S9ne4icZ9YE1SCZwnbFTk+aJ+1DBT7qsLJcUcY3Z3s+Pmgb68XthSApO2PMFR6IZNfy8C2l3CTleUUZhBoMfLY+jR0Lw3LRTvU0p/HmI4ktYfrG5ZJQ9cEiEFl6y8j9w9V66zlqTo7SuZ0md2iCTkVt0t9t6pTVha+Q3TCaytyMxKgsARhGGrcbpAKZAYZS6e9QuEpuBS81YTa46FC3Oy/qQgbmuFpPAHg0jYQo/dJG7WezaP/I0p8ydWbVU8JUmG3Ls5+y2C6meMPTSz4XCPsHftwOyW9NkZ0iO0X2n5DtNJdqXfV4tN7Ci5b1PHItFhk+qnt/Ou6Dx7+P8GVNWeeZGSuPP14CpzDN7yrZ//Og/Ikq+pzEUgpu96VU/OK4+bfNxzVqJJb4H3EDsMijAjwvBC5M5z/gvWmRrInmq61xtxaSkI5o7Icq6JGLk8tBNk6NTI38iyO+mkjjbI8UVBaMN/Gplfn6/j+Fte43vBnpOKlk6kd/qq5sZjhaNCyj3ajOHbLc6wRRtqTEqLVCFd4BxFBw6ml6oozB5lCAx/EisNmW0t6+sDLvN8b5Lsc6JLOkPrjBvWqc+sYgkXgIKgPYiEvHMjEN0abWibzEh1/B+9PneC5TMc0yUs2TWFugivZ25rl9xNc5g8IQIv3q9rYx79wqhB0pThez0Xr6n1NMDSkp6aT45j1MhbKhsq/lvR6jls4cYg/YzJZ6NRYrBFC7mZv5yN7yVyNrOPq0ksMOy9gNpj6N+BbHfUmCW2rtu4DYcdEi5TcUmvxypMbuPwoonkYAUkClLAYda4BMR7VUXwXIYp9iqheT4nwlXwkTG01TfrdCI5QcZ+YX/wibkTQvUS6rU5bx0orBqNt6OZzW5UgCtGe3P9jr+9ffL9sJsiu4+Q7le3Wdl7OKj0W9r0frzMsDB4yry9dSfSorHB0iMLNVoSw7qLfb0ooUFpbVWtfzUjm3w5E8uAJnWN3s+W4mwk67V9cO+aSw0I0kje8+f+8Tyt4yZ8/+2rG8NVEXsZ7+Q9e0iMAeZj6t+HTa8ECimKihovBeD5EUv62OKw071IPbCEWkQldbWG6XWyX7mBcG8MJMsaMPI1i17/5EuKUdwi2ApN9wwnRaPnaxx0W2Oc7eFRIyBRadOw9xGbnLrl7OQrugdNiBFPXgWGTV/uYw/FGAyr5m1EJQKTZ/WC2qU4qwfnzZI1/u+4s2TwkIA3zlKxGHruwU183bDC1rrlxTrtvfPGPAww3rlaR7ZhYyo+RrIkgyrw3ZoCLUDq2QCJQNQws10nmANTU9UMUccFnHZdBSaQ/hGQPvQLQ9Q9rudtnXGs9+/LgVWjRmQuAVXKjjZ1wkJEczC7vuhB/qOHZ22B73Yu1lgkaIHZgR9aXAoSbSs1GXOw82tI5LvzSafOUrV0rssWvrLNp90h4m5rt52OgzPuyaZ4Vs4Y6DGUFXUK71R/Ljvh06TLpYlfqEwxeB/eT/85HQLCYFu4KxIsUpXPYTFj9mzkYBq3RE5wZR2Fz78LTlNV8yPb1cMrSiNgOgMVnMJzaxI1oyJGGhjI8pykzKAngjqKxk2ftgqLq6ktHJfTXv1yfmB7u6oBHdnJS8Oy4d4aLepLEJcinS2riGh8ctx3xJPWfcbDtJrWxqzoZ7bKA8p0h1lvzEZoj23fQcmK42E1ja+ZqL7JZQ8RNO0SSDDL5YNeqPC+wo/wFfMcjNe8rTG13BaQmgsn7yfMgbnK67W07TlNQzJmqeClcIXtHJ6ytvG7VTRUMTrrE+Kk8cClhPnmdceDq2rcp5nJXCWcOaGpka+Q8b0Tk7D3jaSO6205ybN+H/P84bpwBTgCnAFGAKMAWYAkwBpgBTgCnAFGAKMAWYAkwBpgBTgCnAFGAKMAWYAvy/CtAg13LHu5YcmdBb3tv6YBRw/zYHlGAek+Zk0qsjmFx9OPJ//X6ueSkEcP4yR5DCsqmi6d++SqFovmidrVKc+Bd7GwNuP3v/sDKA+skks4CV0//l9sjL0V5UiqGTVwtFx//9BB/ItGkeIPUYaYCnj+fpUx0iue/wAbQRaGFYOhbio5BsHVQGUNliFW+yRfT29vECpscFSdm2IYdEhIvBJyA2PUTx3O8svXZHIoO4HLdWdwn5UQ62uKwxP8Yzf3seqhEZPW4l5laVSSaqIsVef9cpyIZFbLg/juS6ESk+bc33IgaNU+PdwnPdotDUXnqHLF0jLMW6erQSREEbsgltrgKPgdGt+U70G30DtwBDNRpvFP5WsqcoX5kR6GMfmu2IlRAzlAyKBRZ4Y4L/R1wt3vkZ/mLohRqRabA5G94Iyu+8DfDWAq4zeNcZGHBwtTEWDoqjWDlWHnKSl59aqPiM7ml439+lxdDurzSVSfWoXtujtpjeDSpHhDaLnbVENSlBFldOSmO73S2naBqJJlk3oDzhGMvxr9HmLI02jcCMeauGpPwps7bzuaUcRTif0ZUYlKtadlyZNRCUgtSP67Tm2xaOw3j4pNLVdZkADAUfi7pgIPGZUYFWm3JfsQg+gDh2xD6/StZlbNjKuRfIOY/bX1bhLTnlirIoz6eMh5Zx9DYHsl0Lq81FCD22JcTPfGs79HwdJxZNkd3EmYTT+zfGWG3Go9gGOzaW+UMX4DibJ2mtLC2fPjKPRP91O3cdbFobVIFS6/WmFo4w0hMSZaMPyxFHFmNg3g4RWMAXhyhPkGQNar8/hX5htk2re6WWoU4kNuxHu9rWB7HhvtJTgE2ZUQyiryz3KXFiTyw7Cd/AcK/IGJrIHV5DkomJGS5X6Ds2T16QyuDvn877uAgM3j17h0ottGuhxKAMJKcNVvNdVMcyGTSqXaiFxXxipN+P2/7GZK1Om8kfEg5L17O7UzPzFLzGJE9t/LUlnKxLOfeGvF2Qzx1v/GEPGgGILGYYUMfDhno93CPb1sxD+j0h+deVB0Du/X6h1sbQfmezKUVjf9lnmYPNZWbCIZUt4m+OzOvJ2JmzO0nfHAhFpPSSwzBvo7fh4+lpJRWI8jWZmXAYDH+bQ1mgs7Ms2n1xClyMyNSAXy06J11QzSxxF+STgG/v9xXV7fTJG/Vp3Wb4dZSjK0giZXxCc+W1Zls4sBtydc9LhtSZ97bT5NQKAUTDDiannaBw1d6G5LV7JESO8UuF25AiJp722TdVsMaRIjmeEcD+UOXQWiCOByKHtd77ZT7R0aSkeOy+/TOfpgSXACLWBkm8hI0e+MjWNGmiF7VL9ueoHKmdr9jODaFDjpQCm4psatWPpzBGqiJZraN0/0aOWdpOvj1WY5KRnAdJF60hXtfh5kpVOcuYBrSwNxC12aWgXGQAk4hoNhbOV/rbue+dfwn4rIEvwUNflXv0NK9+PoiJNagYxkcf9u04XQMgMlW0pUtYaPNWVoY/2By64px1imLzXOwP5n8QdJ5PwqykMHwD+cHVfqdfMb5aRAOwQyyh/3f3o6zCSB8PMnL2mRoRTQYZOYX8LQ8A267uIMT1+H/xNervNFAFkpyXW1pNLFOL6yee6ydY9tKOHYkskl6ZT0nnfLGaDehMVkhlIGFIy1CkRujxfPSAVLO1jsaCR6kcOxUM7HH3HY1ErsYRMz0nmPsk8bb6QihBw/UJkYhYAatjUVyfOzhdl9rDKVwin/a2phI7U7eUMw57UxN58/2G3xEuGR+OSNZYKx3HDqa9hq8wbWEtvZ3tswOxJRvFD/YfJwX6Ya8ImE01rgN/fLgR5itJmNvGff7H93quxbt/jd/uMeMxs4rk1ZIsJxD/0TyMD7usyAyokwDjcb7FrKX+LMjcOuh96XNmPvps71INFQ0//sCqULE7eI9OmTfI5SPgKkyhcSsamfmYHfCoALFLB3h1mQPaG+TZJQN1LnYT3udcUVv/rkL+bi3c9qEnX8h2VXNcLmmNJCSRhHTES/bUyqF0vPVOMMc5KuO4ZZqJlaHBqt6rgzWmMnQzi1S59oHvwf6W8/F5CVsIPVUeLXs4jv0DE8eV7N03nKFyyD0/SvDKM64Bf6oI/tac3eZknKyp/64lQRPmOOtixxx6RI1RWdCwX41slIf63scM/T4xFcVfX1Xmxj2yhHj37UA5drvHpx0gCb+lk6MiA2c/HGvKV1IOhnK5v7N3OmWkFHa8pNRC/13pJpPZZsyboY4akDf8NtnjEbwRPZBt8Xf4kn0ZVwoEFcT0e70mzLtx7YJctImHNllQHZvpgQESbLzKPc07+3eF5CwuSJNF9F67k8J7wfGt1Pkt2VSgQTu/azzCVTh+Ir54D5O4dWEA9lXJKGpdMyzr4lJYmybdccSXNumkg0bcuCHpAOAZJYMcOwy6O8FjqbDlOy5z2BWO9DJ5o6mTWb0M9k3PElDPn25bpPxGHk7geNO8cA8Cs/M8xRpnMcwJidbsypssCRYvLAbLfuvmeSdUqAbz8pNFGYOvAWU0/pA/YQa8PPefFQp5Mv/TCCz3H+Rw6vVcKJfp02aJZuZkgbEnM5clw3yrcpz2zGRdsKKpRaJdbBm7jxa9N17XZ3OWe3wpP/73R0lsHK/lR7ZDY345/P3biZLnJy80+p9F4cEEAm/w63hZSFLAOM0/vO7dTe8I/vrJ5/8GUEsDBBQAAgAIAGhQ+EgrC8BtSgAAAGsAAAAbAAAAdW5pdmVyc2FsL3VuaXZlcnNhbC5wbmcueG1ss7GvyM1RKEstKs7Mz7NVMtQzULK34+WyKShKLctMLVeoAIoZ6RlAgJJCJSq3PDOlJAMoZGBujBDMSM1MzyixVbIwMIUL6gPNBABQSwECAAAUAAIACABnUPhIDmokTmIEAAAFEQAAHQAAAAAAAAABAAAAAAAAAAAAdW5pdmVyc2FsL2NvbW1vbl9tZXNzYWdlcy5sbmdQSwECAAAUAAIACABnUPhIs5FTHuYDAADcEAAAJwAAAAAAAAABAAAAAACdBAAAdW5pdmVyc2FsL2ZsYXNoX3B1Ymxpc2hpbmdfc2V0dGluZ3MueG1sUEsBAgAAFAACAAgAZ1D4SBb0RFO+AgAAVQoAACEAAAAAAAAAAQAAAAAAyAgAAHVuaXZlcnNhbC9mbGFzaF9za2luX3NldHRpbmdzLnhtbFBLAQIAABQAAgAIAGdQ+EiEW/q0vQMAAO0PAAAmAAAAAAAAAAEAAAAAAMULAAB1bml2ZXJzYWwvaHRtbF9wdWJsaXNoaW5nX3NldHRpbmdzLnhtbFBLAQIAABQAAgAIAGdQ+EjjgzzrngEAACEGAAAfAAAAAAAAAAEAAAAAAMYPAAB1bml2ZXJzYWwvaHRtbF9za2luX3NldHRpbmdzLmpzUEsBAgAAFAACAAgAZ1D4SD08L9HBAAAA5QEAABoAAAAAAAAAAQAAAAAAoREAAHVuaXZlcnNhbC9pMThuX3ByZXNldHMueG1sUEsBAgAAFAACAAgAZ1D4SLLgvW1kAAAAZQAAABwAAAAAAAAAAQAAAAAAmhIAAHVuaXZlcnNhbC9sb2NhbF9zZXR0aW5ncy54bWxQSwECAAAUAAIACAD3klNHI7RO+/sCAACwCAAAFAAAAAAAAAABAAAAAAA4EwAAdW5pdmVyc2FsL3BsYXllci54bWxQSwECAAAUAAIACABnUPhIiKZWZNkIAADpPQAAKQAAAAAAAAABAAAAAABlFgAAdW5pdmVyc2FsL3NraW5fY3VzdG9taXphdGlvbl9zZXR0aW5ncy54bWxQSwECAAAUAAIACABoUPhI748EwacYAACLQwAAFwAAAAAAAAAAAAAAAACFHwAAdW5pdmVyc2FsL3VuaXZlcnNhbC5wbmdQSwECAAAUAAIACABoUPhIKwvAbUoAAABrAAAAGwAAAAAAAAABAAAAAABhOAAAdW5pdmVyc2FsL3VuaXZlcnNhbC5wbmcueG1sUEsFBgAAAAALAAsASQMAAOQ4AAAAAA=="/>
  <p:tag name="ISPRING_PRESENTATION_TITLE" val="2017公司年终总结大气汇报类"/>
</p:tagLst>
</file>

<file path=ppt/theme/theme1.xml><?xml version="1.0" encoding="utf-8"?>
<a:theme xmlns:a="http://schemas.openxmlformats.org/drawingml/2006/main" name="Office 主题​​">
  <a:themeElements>
    <a:clrScheme name="经典红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71F22"/>
      </a:accent1>
      <a:accent2>
        <a:srgbClr val="252F32"/>
      </a:accent2>
      <a:accent3>
        <a:srgbClr val="B71F22"/>
      </a:accent3>
      <a:accent4>
        <a:srgbClr val="252F32"/>
      </a:accent4>
      <a:accent5>
        <a:srgbClr val="B71F22"/>
      </a:accent5>
      <a:accent6>
        <a:srgbClr val="252F32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E3B47">
            <a:alpha val="90000"/>
          </a:srgbClr>
        </a:solidFill>
        <a:ln w="12700">
          <a:miter lim="400000"/>
        </a:ln>
      </a:spPr>
      <a:bodyPr wrap="square" lIns="0" tIns="0" rIns="0" bIns="0" anchor="ctr">
        <a:noAutofit/>
      </a:bodyPr>
      <a:lstStyle>
        <a:defPPr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2368</Words>
  <Application>Microsoft Office PowerPoint</Application>
  <PresentationFormat>宽屏</PresentationFormat>
  <Paragraphs>246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5" baseType="lpstr">
      <vt:lpstr>Kartika</vt:lpstr>
      <vt:lpstr>等线</vt:lpstr>
      <vt:lpstr>等线 Light</vt:lpstr>
      <vt:lpstr>华文细黑</vt:lpstr>
      <vt:lpstr>微软雅黑</vt:lpstr>
      <vt:lpstr>Arial</vt:lpstr>
      <vt:lpstr>Calibri</vt:lpstr>
      <vt:lpstr>Haettenschweiler</vt:lpstr>
      <vt:lpstr>Impact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2017公司年终总结大气汇报类</dc:title>
  <dc:creator>Administrator</dc:creator>
  <cp:lastModifiedBy>china</cp:lastModifiedBy>
  <cp:revision>29</cp:revision>
  <dcterms:created xsi:type="dcterms:W3CDTF">2016-08-21T14:46:29Z</dcterms:created>
  <dcterms:modified xsi:type="dcterms:W3CDTF">2017-06-15T13:48:51Z</dcterms:modified>
</cp:coreProperties>
</file>

<file path=docProps/thumbnail.jpeg>
</file>